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23"/>
  </p:notesMasterIdLst>
  <p:sldIdLst>
    <p:sldId id="258" r:id="rId5"/>
    <p:sldId id="471" r:id="rId6"/>
    <p:sldId id="479" r:id="rId7"/>
    <p:sldId id="441" r:id="rId8"/>
    <p:sldId id="452" r:id="rId9"/>
    <p:sldId id="482" r:id="rId10"/>
    <p:sldId id="484" r:id="rId11"/>
    <p:sldId id="490" r:id="rId12"/>
    <p:sldId id="472" r:id="rId13"/>
    <p:sldId id="418" r:id="rId14"/>
    <p:sldId id="443" r:id="rId15"/>
    <p:sldId id="432" r:id="rId16"/>
    <p:sldId id="491" r:id="rId17"/>
    <p:sldId id="434" r:id="rId18"/>
    <p:sldId id="447" r:id="rId19"/>
    <p:sldId id="436" r:id="rId20"/>
    <p:sldId id="501" r:id="rId21"/>
    <p:sldId id="473" r:id="rId22"/>
  </p:sldIdLst>
  <p:sldSz cx="24382413" cy="13716000"/>
  <p:notesSz cx="6858000" cy="9144000"/>
  <p:embeddedFontLst>
    <p:embeddedFont>
      <p:font typeface="Mongoose Regular" panose="02000000000000000000" pitchFamily="50" charset="0"/>
      <p:regular r:id="rId24"/>
    </p:embeddedFont>
    <p:embeddedFont>
      <p:font typeface="Montserrat" panose="00000500000000000000" pitchFamily="2" charset="0"/>
      <p:regular r:id="rId25"/>
      <p:bold r:id="rId26"/>
      <p:italic r:id="rId27"/>
      <p:boldItalic r:id="rId28"/>
    </p:embeddedFont>
    <p:embeddedFont>
      <p:font typeface="Montserrat Light" panose="00000400000000000000" pitchFamily="2" charset="0"/>
      <p:regular r:id="rId29"/>
      <p:italic r:id="rId30"/>
    </p:embeddedFont>
    <p:embeddedFont>
      <p:font typeface="Montserrat SemiBold" panose="00000700000000000000" pitchFamily="2" charset="0"/>
      <p:bold r:id="rId31"/>
      <p:boldItalic r:id="rId32"/>
    </p:embeddedFont>
    <p:embeddedFont>
      <p:font typeface="Open sans" panose="020B0606030504020204" pitchFamily="34" charset="0"/>
      <p:regular r:id="rId33"/>
      <p:bold r:id="rId34"/>
      <p:italic r:id="rId35"/>
      <p:boldItalic r:id="rId36"/>
    </p:embeddedFont>
  </p:embeddedFontLst>
  <p:defaultTextStyle>
    <a:defPPr>
      <a:defRPr lang="sv-SE"/>
    </a:defPPr>
    <a:lvl1pPr marL="0" algn="l" defTabSz="1828686" rtl="0" eaLnBrk="1" latinLnBrk="0" hangingPunct="1">
      <a:defRPr sz="3600" kern="1200">
        <a:solidFill>
          <a:schemeClr val="tx1"/>
        </a:solidFill>
        <a:latin typeface="+mn-lt"/>
        <a:ea typeface="+mn-ea"/>
        <a:cs typeface="+mn-cs"/>
      </a:defRPr>
    </a:lvl1pPr>
    <a:lvl2pPr marL="914343" algn="l" defTabSz="1828686" rtl="0" eaLnBrk="1" latinLnBrk="0" hangingPunct="1">
      <a:defRPr sz="3600" kern="1200">
        <a:solidFill>
          <a:schemeClr val="tx1"/>
        </a:solidFill>
        <a:latin typeface="+mn-lt"/>
        <a:ea typeface="+mn-ea"/>
        <a:cs typeface="+mn-cs"/>
      </a:defRPr>
    </a:lvl2pPr>
    <a:lvl3pPr marL="1828686" algn="l" defTabSz="1828686" rtl="0" eaLnBrk="1" latinLnBrk="0" hangingPunct="1">
      <a:defRPr sz="3600" kern="1200">
        <a:solidFill>
          <a:schemeClr val="tx1"/>
        </a:solidFill>
        <a:latin typeface="+mn-lt"/>
        <a:ea typeface="+mn-ea"/>
        <a:cs typeface="+mn-cs"/>
      </a:defRPr>
    </a:lvl3pPr>
    <a:lvl4pPr marL="2743029" algn="l" defTabSz="1828686" rtl="0" eaLnBrk="1" latinLnBrk="0" hangingPunct="1">
      <a:defRPr sz="3600" kern="1200">
        <a:solidFill>
          <a:schemeClr val="tx1"/>
        </a:solidFill>
        <a:latin typeface="+mn-lt"/>
        <a:ea typeface="+mn-ea"/>
        <a:cs typeface="+mn-cs"/>
      </a:defRPr>
    </a:lvl4pPr>
    <a:lvl5pPr marL="3657371" algn="l" defTabSz="1828686" rtl="0" eaLnBrk="1" latinLnBrk="0" hangingPunct="1">
      <a:defRPr sz="3600" kern="1200">
        <a:solidFill>
          <a:schemeClr val="tx1"/>
        </a:solidFill>
        <a:latin typeface="+mn-lt"/>
        <a:ea typeface="+mn-ea"/>
        <a:cs typeface="+mn-cs"/>
      </a:defRPr>
    </a:lvl5pPr>
    <a:lvl6pPr marL="4571714" algn="l" defTabSz="1828686" rtl="0" eaLnBrk="1" latinLnBrk="0" hangingPunct="1">
      <a:defRPr sz="3600" kern="1200">
        <a:solidFill>
          <a:schemeClr val="tx1"/>
        </a:solidFill>
        <a:latin typeface="+mn-lt"/>
        <a:ea typeface="+mn-ea"/>
        <a:cs typeface="+mn-cs"/>
      </a:defRPr>
    </a:lvl6pPr>
    <a:lvl7pPr marL="5486057" algn="l" defTabSz="1828686" rtl="0" eaLnBrk="1" latinLnBrk="0" hangingPunct="1">
      <a:defRPr sz="3600" kern="1200">
        <a:solidFill>
          <a:schemeClr val="tx1"/>
        </a:solidFill>
        <a:latin typeface="+mn-lt"/>
        <a:ea typeface="+mn-ea"/>
        <a:cs typeface="+mn-cs"/>
      </a:defRPr>
    </a:lvl7pPr>
    <a:lvl8pPr marL="6400400" algn="l" defTabSz="1828686" rtl="0" eaLnBrk="1" latinLnBrk="0" hangingPunct="1">
      <a:defRPr sz="3600" kern="1200">
        <a:solidFill>
          <a:schemeClr val="tx1"/>
        </a:solidFill>
        <a:latin typeface="+mn-lt"/>
        <a:ea typeface="+mn-ea"/>
        <a:cs typeface="+mn-cs"/>
      </a:defRPr>
    </a:lvl8pPr>
    <a:lvl9pPr marL="7314743" algn="l" defTabSz="1828686"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guide id="3" orient="horz" pos="1145" userDrawn="1">
          <p15:clr>
            <a:srgbClr val="A4A3A4"/>
          </p15:clr>
        </p15:guide>
        <p15:guide id="4" orient="horz" pos="1644" userDrawn="1">
          <p15:clr>
            <a:srgbClr val="A4A3A4"/>
          </p15:clr>
        </p15:guide>
        <p15:guide id="5" pos="1102" userDrawn="1">
          <p15:clr>
            <a:srgbClr val="A4A3A4"/>
          </p15:clr>
        </p15:guide>
        <p15:guide id="6" orient="horz" pos="941" userDrawn="1">
          <p15:clr>
            <a:srgbClr val="A4A3A4"/>
          </p15:clr>
        </p15:guide>
        <p15:guide id="7" orient="horz" pos="2596" userDrawn="1">
          <p15:clr>
            <a:srgbClr val="A4A3A4"/>
          </p15:clr>
        </p15:guide>
        <p15:guide id="8" pos="12782" userDrawn="1">
          <p15:clr>
            <a:srgbClr val="A4A3A4"/>
          </p15:clr>
        </p15:guide>
        <p15:guide id="9" pos="180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52352A-0E5D-82FF-FCDE-FC68AE2401E1}" name="Niklas Nordén (SIBF)" initials="NN(" userId="S::niklas.norden@innebandy.se::22b1eabb-c73e-4df6-9b9d-a65dd05a4199" providerId="AD"/>
  <p188:author id="{D7692F3F-3225-C1BC-AE08-98A2711F79E0}" name="Lisa Eskils (SIBF)" initials="L(" userId="S::lisa.eskils@innebandy.se::c44b0433-7f7d-4dad-81a9-8f6bbbfc1be2" providerId="AD"/>
  <p188:author id="{AA66A098-9F9F-750E-E084-DD3EB108C789}" name="Hanna Wiklund (SIBF)" initials="HW(" userId="S::Hanna.Wiklund@Innebandy.se::542031df-7f9a-4563-916b-f1eedf81730d" providerId="AD"/>
  <p188:author id="{E2EC22B6-A5CB-BF55-3F78-7A0C32AA76A9}" name="Tobias Hellqvist (Halland)" initials="TH" userId="S::tobias.hellqvist@Innebandy.se::4450bd1f-95e2-46b1-b9d8-06b2f791edc1" providerId="AD"/>
  <p188:author id="{F4B70CBE-88C9-DB3C-C071-748E96146B1D}" name="Hanna Wiklund (SIBF)" initials="H(" userId="S::hanna.wiklund@innebandy.se::542031df-7f9a-4563-916b-f1eedf81730d" providerId="AD"/>
  <p188:author id="{C9FA41DC-4715-E355-208A-224A00EFC439}" name="Gästanvändare" initials="Gä" userId="S::urn:spo:tenantanon#ef4e4404-aa61-4aab-88dc-379abfc365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klas Nordén (SIBF)" initials="NN(" lastIdx="1" clrIdx="0">
    <p:extLst>
      <p:ext uri="{19B8F6BF-5375-455C-9EA6-DF929625EA0E}">
        <p15:presenceInfo xmlns:p15="http://schemas.microsoft.com/office/powerpoint/2012/main" userId="S::niklas.norden@innebandy.se::22b1eabb-c73e-4df6-9b9d-a65dd05a4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F88"/>
    <a:srgbClr val="F1EB74"/>
    <a:srgbClr val="F3F4F6"/>
    <a:srgbClr val="19173B"/>
    <a:srgbClr val="E32525"/>
    <a:srgbClr val="0B0C26"/>
    <a:srgbClr val="18153C"/>
    <a:srgbClr val="19171D"/>
    <a:srgbClr val="1F3F6C"/>
    <a:srgbClr val="0058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DAAA6-8CFC-4E36-99C8-AD95B0B420C3}" v="50" dt="2025-09-16T13:15:14.55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Mörkt format 1 - Dekorfär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84" autoAdjust="0"/>
  </p:normalViewPr>
  <p:slideViewPr>
    <p:cSldViewPr snapToGrid="0">
      <p:cViewPr varScale="1">
        <p:scale>
          <a:sx n="23" d="100"/>
          <a:sy n="23" d="100"/>
        </p:scale>
        <p:origin x="1348" y="48"/>
      </p:cViewPr>
      <p:guideLst>
        <p:guide orient="horz" pos="4320"/>
        <p:guide pos="7680"/>
        <p:guide orient="horz" pos="1145"/>
        <p:guide orient="horz" pos="1644"/>
        <p:guide pos="1102"/>
        <p:guide orient="horz" pos="941"/>
        <p:guide orient="horz" pos="2596"/>
        <p:guide pos="12782"/>
        <p:guide pos="180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Wiklund (Svenska IBF)" userId="542031df-7f9a-4563-916b-f1eedf81730d" providerId="ADAL" clId="{4924590C-23C6-45B7-8A31-1041F59E01F3}"/>
    <pc:docChg chg="undo custSel delSld modSld sldOrd modMainMaster">
      <pc:chgData name="Hanna Wiklund (Svenska IBF)" userId="542031df-7f9a-4563-916b-f1eedf81730d" providerId="ADAL" clId="{4924590C-23C6-45B7-8A31-1041F59E01F3}" dt="2025-09-18T10:49:43.240" v="2019" actId="1038"/>
      <pc:docMkLst>
        <pc:docMk/>
      </pc:docMkLst>
      <pc:sldChg chg="modSp mod modNotesTx">
        <pc:chgData name="Hanna Wiklund (Svenska IBF)" userId="542031df-7f9a-4563-916b-f1eedf81730d" providerId="ADAL" clId="{4924590C-23C6-45B7-8A31-1041F59E01F3}" dt="2025-09-16T11:55:47.686" v="1031" actId="20577"/>
        <pc:sldMkLst>
          <pc:docMk/>
          <pc:sldMk cId="607701445" sldId="258"/>
        </pc:sldMkLst>
        <pc:spChg chg="mod">
          <ac:chgData name="Hanna Wiklund (Svenska IBF)" userId="542031df-7f9a-4563-916b-f1eedf81730d" providerId="ADAL" clId="{4924590C-23C6-45B7-8A31-1041F59E01F3}" dt="2025-09-16T11:49:01.288" v="606" actId="20577"/>
          <ac:spMkLst>
            <pc:docMk/>
            <pc:sldMk cId="607701445" sldId="258"/>
            <ac:spMk id="9" creationId="{524EE040-752C-BE6B-5CEE-986E21D8F654}"/>
          </ac:spMkLst>
        </pc:spChg>
      </pc:sldChg>
      <pc:sldChg chg="del mod modShow">
        <pc:chgData name="Hanna Wiklund (Svenska IBF)" userId="542031df-7f9a-4563-916b-f1eedf81730d" providerId="ADAL" clId="{4924590C-23C6-45B7-8A31-1041F59E01F3}" dt="2025-09-16T12:45:42.365" v="1757" actId="47"/>
        <pc:sldMkLst>
          <pc:docMk/>
          <pc:sldMk cId="26625361" sldId="340"/>
        </pc:sldMkLst>
      </pc:sldChg>
      <pc:sldChg chg="del mod modShow">
        <pc:chgData name="Hanna Wiklund (Svenska IBF)" userId="542031df-7f9a-4563-916b-f1eedf81730d" providerId="ADAL" clId="{4924590C-23C6-45B7-8A31-1041F59E01F3}" dt="2025-09-16T11:35:23.394" v="598" actId="47"/>
        <pc:sldMkLst>
          <pc:docMk/>
          <pc:sldMk cId="1666825736" sldId="348"/>
        </pc:sldMkLst>
      </pc:sldChg>
      <pc:sldChg chg="del mod modShow">
        <pc:chgData name="Hanna Wiklund (Svenska IBF)" userId="542031df-7f9a-4563-916b-f1eedf81730d" providerId="ADAL" clId="{4924590C-23C6-45B7-8A31-1041F59E01F3}" dt="2025-09-16T11:29:03.936" v="447" actId="47"/>
        <pc:sldMkLst>
          <pc:docMk/>
          <pc:sldMk cId="2859639598" sldId="409"/>
        </pc:sldMkLst>
      </pc:sldChg>
      <pc:sldChg chg="del mod modShow">
        <pc:chgData name="Hanna Wiklund (Svenska IBF)" userId="542031df-7f9a-4563-916b-f1eedf81730d" providerId="ADAL" clId="{4924590C-23C6-45B7-8A31-1041F59E01F3}" dt="2025-09-16T11:35:50.136" v="601" actId="47"/>
        <pc:sldMkLst>
          <pc:docMk/>
          <pc:sldMk cId="3558456913" sldId="414"/>
        </pc:sldMkLst>
      </pc:sldChg>
      <pc:sldChg chg="modSp mod modNotesTx">
        <pc:chgData name="Hanna Wiklund (Svenska IBF)" userId="542031df-7f9a-4563-916b-f1eedf81730d" providerId="ADAL" clId="{4924590C-23C6-45B7-8A31-1041F59E01F3}" dt="2025-09-16T12:57:16.692" v="1827" actId="20577"/>
        <pc:sldMkLst>
          <pc:docMk/>
          <pc:sldMk cId="4152996335" sldId="418"/>
        </pc:sldMkLst>
        <pc:spChg chg="mod">
          <ac:chgData name="Hanna Wiklund (Svenska IBF)" userId="542031df-7f9a-4563-916b-f1eedf81730d" providerId="ADAL" clId="{4924590C-23C6-45B7-8A31-1041F59E01F3}" dt="2025-09-16T12:57:07.004" v="1811" actId="20577"/>
          <ac:spMkLst>
            <pc:docMk/>
            <pc:sldMk cId="4152996335" sldId="418"/>
            <ac:spMk id="4" creationId="{F3EB2787-2F7C-8A4E-8CE8-005980D73497}"/>
          </ac:spMkLst>
        </pc:spChg>
        <pc:spChg chg="mod">
          <ac:chgData name="Hanna Wiklund (Svenska IBF)" userId="542031df-7f9a-4563-916b-f1eedf81730d" providerId="ADAL" clId="{4924590C-23C6-45B7-8A31-1041F59E01F3}" dt="2025-09-16T12:57:16.692" v="1827" actId="20577"/>
          <ac:spMkLst>
            <pc:docMk/>
            <pc:sldMk cId="4152996335" sldId="418"/>
            <ac:spMk id="6" creationId="{6EB31F12-1F0B-2D58-02BC-09E8811EEEF2}"/>
          </ac:spMkLst>
        </pc:spChg>
        <pc:spChg chg="mod">
          <ac:chgData name="Hanna Wiklund (Svenska IBF)" userId="542031df-7f9a-4563-916b-f1eedf81730d" providerId="ADAL" clId="{4924590C-23C6-45B7-8A31-1041F59E01F3}" dt="2025-09-16T12:37:40.449" v="1425" actId="21"/>
          <ac:spMkLst>
            <pc:docMk/>
            <pc:sldMk cId="4152996335" sldId="418"/>
            <ac:spMk id="9" creationId="{BBFBC7A9-9833-4428-9BF0-4083C8377399}"/>
          </ac:spMkLst>
        </pc:spChg>
      </pc:sldChg>
      <pc:sldChg chg="del">
        <pc:chgData name="Hanna Wiklund (Svenska IBF)" userId="542031df-7f9a-4563-916b-f1eedf81730d" providerId="ADAL" clId="{4924590C-23C6-45B7-8A31-1041F59E01F3}" dt="2025-09-16T12:49:07.620" v="1788" actId="47"/>
        <pc:sldMkLst>
          <pc:docMk/>
          <pc:sldMk cId="2394495585" sldId="420"/>
        </pc:sldMkLst>
      </pc:sldChg>
      <pc:sldChg chg="addSp delSp modSp mod modNotesTx">
        <pc:chgData name="Hanna Wiklund (Svenska IBF)" userId="542031df-7f9a-4563-916b-f1eedf81730d" providerId="ADAL" clId="{4924590C-23C6-45B7-8A31-1041F59E01F3}" dt="2025-09-16T13:09:06.239" v="1876"/>
        <pc:sldMkLst>
          <pc:docMk/>
          <pc:sldMk cId="3588710010" sldId="432"/>
        </pc:sldMkLst>
        <pc:graphicFrameChg chg="add del mod modGraphic">
          <ac:chgData name="Hanna Wiklund (Svenska IBF)" userId="542031df-7f9a-4563-916b-f1eedf81730d" providerId="ADAL" clId="{4924590C-23C6-45B7-8A31-1041F59E01F3}" dt="2025-09-16T13:09:06.239" v="1876"/>
          <ac:graphicFrameMkLst>
            <pc:docMk/>
            <pc:sldMk cId="3588710010" sldId="432"/>
            <ac:graphicFrameMk id="5" creationId="{B3B945D2-B9EA-F514-B385-25E21922CFC2}"/>
          </ac:graphicFrameMkLst>
        </pc:graphicFrameChg>
      </pc:sldChg>
      <pc:sldChg chg="delSp modSp mod modNotes">
        <pc:chgData name="Hanna Wiklund (Svenska IBF)" userId="542031df-7f9a-4563-916b-f1eedf81730d" providerId="ADAL" clId="{4924590C-23C6-45B7-8A31-1041F59E01F3}" dt="2025-09-16T13:15:14.640" v="1956" actId="27636"/>
        <pc:sldMkLst>
          <pc:docMk/>
          <pc:sldMk cId="2027091164" sldId="436"/>
        </pc:sldMkLst>
        <pc:spChg chg="mod">
          <ac:chgData name="Hanna Wiklund (Svenska IBF)" userId="542031df-7f9a-4563-916b-f1eedf81730d" providerId="ADAL" clId="{4924590C-23C6-45B7-8A31-1041F59E01F3}" dt="2025-09-16T13:13:52.721" v="1921" actId="20577"/>
          <ac:spMkLst>
            <pc:docMk/>
            <pc:sldMk cId="2027091164" sldId="436"/>
            <ac:spMk id="11" creationId="{742EF201-F4F5-4D35-A0DC-DE4C646D21A4}"/>
          </ac:spMkLst>
        </pc:spChg>
        <pc:spChg chg="mod">
          <ac:chgData name="Hanna Wiklund (Svenska IBF)" userId="542031df-7f9a-4563-916b-f1eedf81730d" providerId="ADAL" clId="{4924590C-23C6-45B7-8A31-1041F59E01F3}" dt="2025-09-16T13:14:04.532" v="1925" actId="20577"/>
          <ac:spMkLst>
            <pc:docMk/>
            <pc:sldMk cId="2027091164" sldId="436"/>
            <ac:spMk id="20" creationId="{D6961ABF-EC45-45CB-A767-046E2EE9928A}"/>
          </ac:spMkLst>
        </pc:spChg>
        <pc:spChg chg="mod">
          <ac:chgData name="Hanna Wiklund (Svenska IBF)" userId="542031df-7f9a-4563-916b-f1eedf81730d" providerId="ADAL" clId="{4924590C-23C6-45B7-8A31-1041F59E01F3}" dt="2025-09-16T13:14:07.508" v="1926" actId="20577"/>
          <ac:spMkLst>
            <pc:docMk/>
            <pc:sldMk cId="2027091164" sldId="436"/>
            <ac:spMk id="21" creationId="{58F29507-7EB9-4A5A-86CD-E7D4AB47431B}"/>
          </ac:spMkLst>
        </pc:spChg>
        <pc:spChg chg="mod">
          <ac:chgData name="Hanna Wiklund (Svenska IBF)" userId="542031df-7f9a-4563-916b-f1eedf81730d" providerId="ADAL" clId="{4924590C-23C6-45B7-8A31-1041F59E01F3}" dt="2025-09-16T13:14:49.543" v="1955" actId="20577"/>
          <ac:spMkLst>
            <pc:docMk/>
            <pc:sldMk cId="2027091164" sldId="436"/>
            <ac:spMk id="22" creationId="{B945D5AC-B8DB-4654-8DE6-4C17611BA9A2}"/>
          </ac:spMkLst>
        </pc:spChg>
        <pc:spChg chg="mod">
          <ac:chgData name="Hanna Wiklund (Svenska IBF)" userId="542031df-7f9a-4563-916b-f1eedf81730d" providerId="ADAL" clId="{4924590C-23C6-45B7-8A31-1041F59E01F3}" dt="2025-09-16T13:14:48.435" v="1953" actId="20577"/>
          <ac:spMkLst>
            <pc:docMk/>
            <pc:sldMk cId="2027091164" sldId="436"/>
            <ac:spMk id="23" creationId="{EA7317B2-2B8A-4443-9A29-5BF2E928C89D}"/>
          </ac:spMkLst>
        </pc:spChg>
      </pc:sldChg>
      <pc:sldChg chg="modSp mod modNotesTx">
        <pc:chgData name="Hanna Wiklund (Svenska IBF)" userId="542031df-7f9a-4563-916b-f1eedf81730d" providerId="ADAL" clId="{4924590C-23C6-45B7-8A31-1041F59E01F3}" dt="2025-09-16T11:52:17.505" v="745" actId="20577"/>
        <pc:sldMkLst>
          <pc:docMk/>
          <pc:sldMk cId="1992291928" sldId="441"/>
        </pc:sldMkLst>
        <pc:spChg chg="mod">
          <ac:chgData name="Hanna Wiklund (Svenska IBF)" userId="542031df-7f9a-4563-916b-f1eedf81730d" providerId="ADAL" clId="{4924590C-23C6-45B7-8A31-1041F59E01F3}" dt="2025-09-16T11:29:37.911" v="465" actId="27636"/>
          <ac:spMkLst>
            <pc:docMk/>
            <pc:sldMk cId="1992291928" sldId="441"/>
            <ac:spMk id="9" creationId="{C11F3D4F-FAB6-1FCF-A6B7-778B7A2BCCC6}"/>
          </ac:spMkLst>
        </pc:spChg>
      </pc:sldChg>
      <pc:sldChg chg="del">
        <pc:chgData name="Hanna Wiklund (Svenska IBF)" userId="542031df-7f9a-4563-916b-f1eedf81730d" providerId="ADAL" clId="{4924590C-23C6-45B7-8A31-1041F59E01F3}" dt="2025-09-16T12:48:47.344" v="1787" actId="47"/>
        <pc:sldMkLst>
          <pc:docMk/>
          <pc:sldMk cId="792930174" sldId="444"/>
        </pc:sldMkLst>
      </pc:sldChg>
      <pc:sldChg chg="addSp delSp modSp mod modNotesTx">
        <pc:chgData name="Hanna Wiklund (Svenska IBF)" userId="542031df-7f9a-4563-916b-f1eedf81730d" providerId="ADAL" clId="{4924590C-23C6-45B7-8A31-1041F59E01F3}" dt="2025-09-16T13:12:41.428" v="1892" actId="1076"/>
        <pc:sldMkLst>
          <pc:docMk/>
          <pc:sldMk cId="2335199088" sldId="447"/>
        </pc:sldMkLst>
        <pc:graphicFrameChg chg="add mod">
          <ac:chgData name="Hanna Wiklund (Svenska IBF)" userId="542031df-7f9a-4563-916b-f1eedf81730d" providerId="ADAL" clId="{4924590C-23C6-45B7-8A31-1041F59E01F3}" dt="2025-09-16T13:12:41.428" v="1892" actId="1076"/>
          <ac:graphicFrameMkLst>
            <pc:docMk/>
            <pc:sldMk cId="2335199088" sldId="447"/>
            <ac:graphicFrameMk id="3" creationId="{C23E7284-0312-1E0C-6A05-1C6F0687A675}"/>
          </ac:graphicFrameMkLst>
        </pc:graphicFrameChg>
      </pc:sldChg>
      <pc:sldChg chg="del mod modShow">
        <pc:chgData name="Hanna Wiklund (Svenska IBF)" userId="542031df-7f9a-4563-916b-f1eedf81730d" providerId="ADAL" clId="{4924590C-23C6-45B7-8A31-1041F59E01F3}" dt="2025-09-16T11:35:36.587" v="599" actId="47"/>
        <pc:sldMkLst>
          <pc:docMk/>
          <pc:sldMk cId="193281794" sldId="448"/>
        </pc:sldMkLst>
      </pc:sldChg>
      <pc:sldChg chg="del mod modShow">
        <pc:chgData name="Hanna Wiklund (Svenska IBF)" userId="542031df-7f9a-4563-916b-f1eedf81730d" providerId="ADAL" clId="{4924590C-23C6-45B7-8A31-1041F59E01F3}" dt="2025-09-16T11:35:48.988" v="600" actId="47"/>
        <pc:sldMkLst>
          <pc:docMk/>
          <pc:sldMk cId="1388115012" sldId="450"/>
        </pc:sldMkLst>
      </pc:sldChg>
      <pc:sldChg chg="modSp mod modNotes modNotesTx">
        <pc:chgData name="Hanna Wiklund (Svenska IBF)" userId="542031df-7f9a-4563-916b-f1eedf81730d" providerId="ADAL" clId="{4924590C-23C6-45B7-8A31-1041F59E01F3}" dt="2025-09-16T11:53:15.288" v="792" actId="27636"/>
        <pc:sldMkLst>
          <pc:docMk/>
          <pc:sldMk cId="3982640586" sldId="452"/>
        </pc:sldMkLst>
        <pc:spChg chg="mod">
          <ac:chgData name="Hanna Wiklund (Svenska IBF)" userId="542031df-7f9a-4563-916b-f1eedf81730d" providerId="ADAL" clId="{4924590C-23C6-45B7-8A31-1041F59E01F3}" dt="2025-09-15T09:50:41.374" v="154" actId="20577"/>
          <ac:spMkLst>
            <pc:docMk/>
            <pc:sldMk cId="3982640586" sldId="452"/>
            <ac:spMk id="4" creationId="{81952090-5E3B-D7D0-C6B0-270534661488}"/>
          </ac:spMkLst>
        </pc:spChg>
        <pc:spChg chg="mod">
          <ac:chgData name="Hanna Wiklund (Svenska IBF)" userId="542031df-7f9a-4563-916b-f1eedf81730d" providerId="ADAL" clId="{4924590C-23C6-45B7-8A31-1041F59E01F3}" dt="2025-09-16T11:32:40.004" v="568" actId="20577"/>
          <ac:spMkLst>
            <pc:docMk/>
            <pc:sldMk cId="3982640586" sldId="452"/>
            <ac:spMk id="10" creationId="{DFB24D28-A255-C1F9-DEFA-0E6A955B7B7F}"/>
          </ac:spMkLst>
        </pc:spChg>
        <pc:spChg chg="mod">
          <ac:chgData name="Hanna Wiklund (Svenska IBF)" userId="542031df-7f9a-4563-916b-f1eedf81730d" providerId="ADAL" clId="{4924590C-23C6-45B7-8A31-1041F59E01F3}" dt="2025-09-16T11:31:15.523" v="496" actId="20577"/>
          <ac:spMkLst>
            <pc:docMk/>
            <pc:sldMk cId="3982640586" sldId="452"/>
            <ac:spMk id="19" creationId="{2C4CFF1B-8716-FEA5-947A-9910CD113B29}"/>
          </ac:spMkLst>
        </pc:spChg>
        <pc:cxnChg chg="mod">
          <ac:chgData name="Hanna Wiklund (Svenska IBF)" userId="542031df-7f9a-4563-916b-f1eedf81730d" providerId="ADAL" clId="{4924590C-23C6-45B7-8A31-1041F59E01F3}" dt="2025-09-16T11:32:56.120" v="596" actId="1036"/>
          <ac:cxnSpMkLst>
            <pc:docMk/>
            <pc:sldMk cId="3982640586" sldId="452"/>
            <ac:cxnSpMk id="6" creationId="{B7D94574-7F40-F9C6-9D6A-4686B78F7D6B}"/>
          </ac:cxnSpMkLst>
        </pc:cxnChg>
      </pc:sldChg>
      <pc:sldChg chg="del mod modShow">
        <pc:chgData name="Hanna Wiklund (Svenska IBF)" userId="542031df-7f9a-4563-916b-f1eedf81730d" providerId="ADAL" clId="{4924590C-23C6-45B7-8A31-1041F59E01F3}" dt="2025-09-16T11:29:09.337" v="449" actId="47"/>
        <pc:sldMkLst>
          <pc:docMk/>
          <pc:sldMk cId="2609462577" sldId="453"/>
        </pc:sldMkLst>
      </pc:sldChg>
      <pc:sldChg chg="del">
        <pc:chgData name="Hanna Wiklund (Svenska IBF)" userId="542031df-7f9a-4563-916b-f1eedf81730d" providerId="ADAL" clId="{4924590C-23C6-45B7-8A31-1041F59E01F3}" dt="2025-09-16T12:49:08.953" v="1789" actId="47"/>
        <pc:sldMkLst>
          <pc:docMk/>
          <pc:sldMk cId="555948554" sldId="463"/>
        </pc:sldMkLst>
      </pc:sldChg>
      <pc:sldChg chg="del">
        <pc:chgData name="Hanna Wiklund (Svenska IBF)" userId="542031df-7f9a-4563-916b-f1eedf81730d" providerId="ADAL" clId="{4924590C-23C6-45B7-8A31-1041F59E01F3}" dt="2025-09-16T12:49:09.523" v="1790" actId="47"/>
        <pc:sldMkLst>
          <pc:docMk/>
          <pc:sldMk cId="2438095000" sldId="464"/>
        </pc:sldMkLst>
      </pc:sldChg>
      <pc:sldChg chg="del">
        <pc:chgData name="Hanna Wiklund (Svenska IBF)" userId="542031df-7f9a-4563-916b-f1eedf81730d" providerId="ADAL" clId="{4924590C-23C6-45B7-8A31-1041F59E01F3}" dt="2025-09-16T12:49:10.125" v="1791" actId="47"/>
        <pc:sldMkLst>
          <pc:docMk/>
          <pc:sldMk cId="2654857976" sldId="465"/>
        </pc:sldMkLst>
      </pc:sldChg>
      <pc:sldChg chg="del">
        <pc:chgData name="Hanna Wiklund (Svenska IBF)" userId="542031df-7f9a-4563-916b-f1eedf81730d" providerId="ADAL" clId="{4924590C-23C6-45B7-8A31-1041F59E01F3}" dt="2025-09-16T12:49:10.851" v="1792" actId="47"/>
        <pc:sldMkLst>
          <pc:docMk/>
          <pc:sldMk cId="2523879329" sldId="466"/>
        </pc:sldMkLst>
      </pc:sldChg>
      <pc:sldChg chg="del">
        <pc:chgData name="Hanna Wiklund (Svenska IBF)" userId="542031df-7f9a-4563-916b-f1eedf81730d" providerId="ADAL" clId="{4924590C-23C6-45B7-8A31-1041F59E01F3}" dt="2025-09-16T12:49:11.407" v="1793" actId="47"/>
        <pc:sldMkLst>
          <pc:docMk/>
          <pc:sldMk cId="1709406160" sldId="467"/>
        </pc:sldMkLst>
      </pc:sldChg>
      <pc:sldChg chg="del ord">
        <pc:chgData name="Hanna Wiklund (Svenska IBF)" userId="542031df-7f9a-4563-916b-f1eedf81730d" providerId="ADAL" clId="{4924590C-23C6-45B7-8A31-1041F59E01F3}" dt="2025-09-16T12:48:31.112" v="1786" actId="47"/>
        <pc:sldMkLst>
          <pc:docMk/>
          <pc:sldMk cId="1663219477" sldId="469"/>
        </pc:sldMkLst>
      </pc:sldChg>
      <pc:sldChg chg="del mod modShow">
        <pc:chgData name="Hanna Wiklund (Svenska IBF)" userId="542031df-7f9a-4563-916b-f1eedf81730d" providerId="ADAL" clId="{4924590C-23C6-45B7-8A31-1041F59E01F3}" dt="2025-09-16T11:29:07.964" v="448" actId="47"/>
        <pc:sldMkLst>
          <pc:docMk/>
          <pc:sldMk cId="1141813187" sldId="470"/>
        </pc:sldMkLst>
      </pc:sldChg>
      <pc:sldChg chg="modSp mod modNotesTx">
        <pc:chgData name="Hanna Wiklund (Svenska IBF)" userId="542031df-7f9a-4563-916b-f1eedf81730d" providerId="ADAL" clId="{4924590C-23C6-45B7-8A31-1041F59E01F3}" dt="2025-09-15T09:49:17.622" v="147" actId="27636"/>
        <pc:sldMkLst>
          <pc:docMk/>
          <pc:sldMk cId="267126169" sldId="471"/>
        </pc:sldMkLst>
        <pc:spChg chg="mod">
          <ac:chgData name="Hanna Wiklund (Svenska IBF)" userId="542031df-7f9a-4563-916b-f1eedf81730d" providerId="ADAL" clId="{4924590C-23C6-45B7-8A31-1041F59E01F3}" dt="2025-09-15T09:49:17.622" v="147" actId="27636"/>
          <ac:spMkLst>
            <pc:docMk/>
            <pc:sldMk cId="267126169" sldId="471"/>
            <ac:spMk id="9" creationId="{C11F3D4F-FAB6-1FCF-A6B7-778B7A2BCCC6}"/>
          </ac:spMkLst>
        </pc:spChg>
      </pc:sldChg>
      <pc:sldChg chg="modSp mod">
        <pc:chgData name="Hanna Wiklund (Svenska IBF)" userId="542031df-7f9a-4563-916b-f1eedf81730d" providerId="ADAL" clId="{4924590C-23C6-45B7-8A31-1041F59E01F3}" dt="2025-09-16T11:28:11.263" v="445" actId="6549"/>
        <pc:sldMkLst>
          <pc:docMk/>
          <pc:sldMk cId="661019064" sldId="472"/>
        </pc:sldMkLst>
        <pc:spChg chg="mod">
          <ac:chgData name="Hanna Wiklund (Svenska IBF)" userId="542031df-7f9a-4563-916b-f1eedf81730d" providerId="ADAL" clId="{4924590C-23C6-45B7-8A31-1041F59E01F3}" dt="2025-09-16T11:28:11.263" v="445" actId="6549"/>
          <ac:spMkLst>
            <pc:docMk/>
            <pc:sldMk cId="661019064" sldId="472"/>
            <ac:spMk id="9" creationId="{C11F3D4F-FAB6-1FCF-A6B7-778B7A2BCCC6}"/>
          </ac:spMkLst>
        </pc:spChg>
      </pc:sldChg>
      <pc:sldChg chg="del mod modShow">
        <pc:chgData name="Hanna Wiklund (Svenska IBF)" userId="542031df-7f9a-4563-916b-f1eedf81730d" providerId="ADAL" clId="{4924590C-23C6-45B7-8A31-1041F59E01F3}" dt="2025-09-16T12:45:39.471" v="1756" actId="47"/>
        <pc:sldMkLst>
          <pc:docMk/>
          <pc:sldMk cId="2047975362" sldId="476"/>
        </pc:sldMkLst>
      </pc:sldChg>
      <pc:sldChg chg="del mod modShow">
        <pc:chgData name="Hanna Wiklund (Svenska IBF)" userId="542031df-7f9a-4563-916b-f1eedf81730d" providerId="ADAL" clId="{4924590C-23C6-45B7-8A31-1041F59E01F3}" dt="2025-09-16T11:29:02.036" v="446" actId="47"/>
        <pc:sldMkLst>
          <pc:docMk/>
          <pc:sldMk cId="1856321706" sldId="478"/>
        </pc:sldMkLst>
      </pc:sldChg>
      <pc:sldChg chg="modSp mod modNotesTx">
        <pc:chgData name="Hanna Wiklund (Svenska IBF)" userId="542031df-7f9a-4563-916b-f1eedf81730d" providerId="ADAL" clId="{4924590C-23C6-45B7-8A31-1041F59E01F3}" dt="2025-09-16T12:32:20.113" v="1319" actId="20577"/>
        <pc:sldMkLst>
          <pc:docMk/>
          <pc:sldMk cId="293751189" sldId="479"/>
        </pc:sldMkLst>
        <pc:spChg chg="mod">
          <ac:chgData name="Hanna Wiklund (Svenska IBF)" userId="542031df-7f9a-4563-916b-f1eedf81730d" providerId="ADAL" clId="{4924590C-23C6-45B7-8A31-1041F59E01F3}" dt="2025-09-16T11:37:01.227" v="605" actId="27636"/>
          <ac:spMkLst>
            <pc:docMk/>
            <pc:sldMk cId="293751189" sldId="479"/>
            <ac:spMk id="9" creationId="{F5278E21-B44C-8E3D-DB21-CC889104993C}"/>
          </ac:spMkLst>
        </pc:spChg>
      </pc:sldChg>
      <pc:sldChg chg="modSp del mod modShow">
        <pc:chgData name="Hanna Wiklund (Svenska IBF)" userId="542031df-7f9a-4563-916b-f1eedf81730d" providerId="ADAL" clId="{4924590C-23C6-45B7-8A31-1041F59E01F3}" dt="2025-09-16T11:29:22.100" v="450" actId="47"/>
        <pc:sldMkLst>
          <pc:docMk/>
          <pc:sldMk cId="2584369849" sldId="480"/>
        </pc:sldMkLst>
      </pc:sldChg>
      <pc:sldChg chg="del mod modShow">
        <pc:chgData name="Hanna Wiklund (Svenska IBF)" userId="542031df-7f9a-4563-916b-f1eedf81730d" providerId="ADAL" clId="{4924590C-23C6-45B7-8A31-1041F59E01F3}" dt="2025-09-16T11:29:24.305" v="451" actId="47"/>
        <pc:sldMkLst>
          <pc:docMk/>
          <pc:sldMk cId="4238332748" sldId="481"/>
        </pc:sldMkLst>
      </pc:sldChg>
      <pc:sldChg chg="modSp mod modNotesTx">
        <pc:chgData name="Hanna Wiklund (Svenska IBF)" userId="542031df-7f9a-4563-916b-f1eedf81730d" providerId="ADAL" clId="{4924590C-23C6-45B7-8A31-1041F59E01F3}" dt="2025-09-16T13:10:07.060" v="1877" actId="207"/>
        <pc:sldMkLst>
          <pc:docMk/>
          <pc:sldMk cId="2503959701" sldId="482"/>
        </pc:sldMkLst>
        <pc:spChg chg="mod">
          <ac:chgData name="Hanna Wiklund (Svenska IBF)" userId="542031df-7f9a-4563-916b-f1eedf81730d" providerId="ADAL" clId="{4924590C-23C6-45B7-8A31-1041F59E01F3}" dt="2025-09-16T13:10:07.060" v="1877" actId="207"/>
          <ac:spMkLst>
            <pc:docMk/>
            <pc:sldMk cId="2503959701" sldId="482"/>
            <ac:spMk id="9" creationId="{F5FA2AD2-B258-378D-2816-0FD626E708F3}"/>
          </ac:spMkLst>
        </pc:spChg>
      </pc:sldChg>
      <pc:sldChg chg="modSp del mod">
        <pc:chgData name="Hanna Wiklund (Svenska IBF)" userId="542031df-7f9a-4563-916b-f1eedf81730d" providerId="ADAL" clId="{4924590C-23C6-45B7-8A31-1041F59E01F3}" dt="2025-09-16T11:27:54.576" v="443" actId="47"/>
        <pc:sldMkLst>
          <pc:docMk/>
          <pc:sldMk cId="2045716068" sldId="483"/>
        </pc:sldMkLst>
      </pc:sldChg>
      <pc:sldChg chg="modSp mod modNotes modNotesTx">
        <pc:chgData name="Hanna Wiklund (Svenska IBF)" userId="542031df-7f9a-4563-916b-f1eedf81730d" providerId="ADAL" clId="{4924590C-23C6-45B7-8A31-1041F59E01F3}" dt="2025-09-16T13:12:35.591" v="1890" actId="27636"/>
        <pc:sldMkLst>
          <pc:docMk/>
          <pc:sldMk cId="3305948838" sldId="484"/>
        </pc:sldMkLst>
        <pc:spChg chg="mod">
          <ac:chgData name="Hanna Wiklund (Svenska IBF)" userId="542031df-7f9a-4563-916b-f1eedf81730d" providerId="ADAL" clId="{4924590C-23C6-45B7-8A31-1041F59E01F3}" dt="2025-09-15T09:52:39.680" v="200" actId="20577"/>
          <ac:spMkLst>
            <pc:docMk/>
            <pc:sldMk cId="3305948838" sldId="484"/>
            <ac:spMk id="2" creationId="{1692F419-9E52-80FE-2310-C811E01EC097}"/>
          </ac:spMkLst>
        </pc:spChg>
        <pc:spChg chg="mod">
          <ac:chgData name="Hanna Wiklund (Svenska IBF)" userId="542031df-7f9a-4563-916b-f1eedf81730d" providerId="ADAL" clId="{4924590C-23C6-45B7-8A31-1041F59E01F3}" dt="2025-09-15T09:52:45.795" v="201" actId="20577"/>
          <ac:spMkLst>
            <pc:docMk/>
            <pc:sldMk cId="3305948838" sldId="484"/>
            <ac:spMk id="3" creationId="{CA22BF8F-C957-F9D7-14A9-DA936D851021}"/>
          </ac:spMkLst>
        </pc:spChg>
        <pc:spChg chg="mod">
          <ac:chgData name="Hanna Wiklund (Svenska IBF)" userId="542031df-7f9a-4563-916b-f1eedf81730d" providerId="ADAL" clId="{4924590C-23C6-45B7-8A31-1041F59E01F3}" dt="2025-09-15T09:52:50.240" v="202" actId="20577"/>
          <ac:spMkLst>
            <pc:docMk/>
            <pc:sldMk cId="3305948838" sldId="484"/>
            <ac:spMk id="5" creationId="{74069947-D7BF-69D4-5507-8CC1A72515FE}"/>
          </ac:spMkLst>
        </pc:spChg>
        <pc:spChg chg="mod">
          <ac:chgData name="Hanna Wiklund (Svenska IBF)" userId="542031df-7f9a-4563-916b-f1eedf81730d" providerId="ADAL" clId="{4924590C-23C6-45B7-8A31-1041F59E01F3}" dt="2025-09-15T09:56:46.406" v="381" actId="20577"/>
          <ac:spMkLst>
            <pc:docMk/>
            <pc:sldMk cId="3305948838" sldId="484"/>
            <ac:spMk id="6" creationId="{AC9D4078-918A-5500-5579-CD86BE954B1C}"/>
          </ac:spMkLst>
        </pc:spChg>
        <pc:spChg chg="mod">
          <ac:chgData name="Hanna Wiklund (Svenska IBF)" userId="542031df-7f9a-4563-916b-f1eedf81730d" providerId="ADAL" clId="{4924590C-23C6-45B7-8A31-1041F59E01F3}" dt="2025-09-15T09:53:39.305" v="221" actId="20577"/>
          <ac:spMkLst>
            <pc:docMk/>
            <pc:sldMk cId="3305948838" sldId="484"/>
            <ac:spMk id="7" creationId="{1ADB469C-9969-9AC5-E0E6-4848B24AA23E}"/>
          </ac:spMkLst>
        </pc:spChg>
        <pc:spChg chg="mod">
          <ac:chgData name="Hanna Wiklund (Svenska IBF)" userId="542031df-7f9a-4563-916b-f1eedf81730d" providerId="ADAL" clId="{4924590C-23C6-45B7-8A31-1041F59E01F3}" dt="2025-09-15T09:53:35.543" v="220" actId="20577"/>
          <ac:spMkLst>
            <pc:docMk/>
            <pc:sldMk cId="3305948838" sldId="484"/>
            <ac:spMk id="8" creationId="{82504A3D-6A53-5C03-FBDC-40617FBC818C}"/>
          </ac:spMkLst>
        </pc:spChg>
        <pc:spChg chg="mod">
          <ac:chgData name="Hanna Wiklund (Svenska IBF)" userId="542031df-7f9a-4563-916b-f1eedf81730d" providerId="ADAL" clId="{4924590C-23C6-45B7-8A31-1041F59E01F3}" dt="2025-09-15T09:53:32.276" v="219" actId="20577"/>
          <ac:spMkLst>
            <pc:docMk/>
            <pc:sldMk cId="3305948838" sldId="484"/>
            <ac:spMk id="9" creationId="{325E64DC-0718-3A4A-897A-797973E2B90E}"/>
          </ac:spMkLst>
        </pc:spChg>
        <pc:spChg chg="mod">
          <ac:chgData name="Hanna Wiklund (Svenska IBF)" userId="542031df-7f9a-4563-916b-f1eedf81730d" providerId="ADAL" clId="{4924590C-23C6-45B7-8A31-1041F59E01F3}" dt="2025-09-15T09:53:55.608" v="230" actId="20577"/>
          <ac:spMkLst>
            <pc:docMk/>
            <pc:sldMk cId="3305948838" sldId="484"/>
            <ac:spMk id="14" creationId="{F0AC3877-485A-22E6-8133-A1F716513DEA}"/>
          </ac:spMkLst>
        </pc:spChg>
        <pc:spChg chg="mod">
          <ac:chgData name="Hanna Wiklund (Svenska IBF)" userId="542031df-7f9a-4563-916b-f1eedf81730d" providerId="ADAL" clId="{4924590C-23C6-45B7-8A31-1041F59E01F3}" dt="2025-09-15T09:56:52.018" v="382" actId="20577"/>
          <ac:spMkLst>
            <pc:docMk/>
            <pc:sldMk cId="3305948838" sldId="484"/>
            <ac:spMk id="6155" creationId="{99C62CF5-3708-2391-79A2-8CB35EA97E4F}"/>
          </ac:spMkLst>
        </pc:spChg>
      </pc:sldChg>
      <pc:sldChg chg="modSp del mod">
        <pc:chgData name="Hanna Wiklund (Svenska IBF)" userId="542031df-7f9a-4563-916b-f1eedf81730d" providerId="ADAL" clId="{4924590C-23C6-45B7-8A31-1041F59E01F3}" dt="2025-09-16T12:34:53.915" v="1392" actId="47"/>
        <pc:sldMkLst>
          <pc:docMk/>
          <pc:sldMk cId="131740550" sldId="488"/>
        </pc:sldMkLst>
      </pc:sldChg>
      <pc:sldChg chg="addSp delSp modSp del mod">
        <pc:chgData name="Hanna Wiklund (Svenska IBF)" userId="542031df-7f9a-4563-916b-f1eedf81730d" providerId="ADAL" clId="{4924590C-23C6-45B7-8A31-1041F59E01F3}" dt="2025-09-16T11:28:00.768" v="444" actId="47"/>
        <pc:sldMkLst>
          <pc:docMk/>
          <pc:sldMk cId="96062073" sldId="489"/>
        </pc:sldMkLst>
      </pc:sldChg>
      <pc:sldChg chg="modSp mod ord modNotes modNotesTx">
        <pc:chgData name="Hanna Wiklund (Svenska IBF)" userId="542031df-7f9a-4563-916b-f1eedf81730d" providerId="ADAL" clId="{4924590C-23C6-45B7-8A31-1041F59E01F3}" dt="2025-09-16T13:12:35.607" v="1891" actId="27636"/>
        <pc:sldMkLst>
          <pc:docMk/>
          <pc:sldMk cId="2603853920" sldId="490"/>
        </pc:sldMkLst>
        <pc:spChg chg="mod">
          <ac:chgData name="Hanna Wiklund (Svenska IBF)" userId="542031df-7f9a-4563-916b-f1eedf81730d" providerId="ADAL" clId="{4924590C-23C6-45B7-8A31-1041F59E01F3}" dt="2025-09-15T09:55:08.713" v="310" actId="20577"/>
          <ac:spMkLst>
            <pc:docMk/>
            <pc:sldMk cId="2603853920" sldId="490"/>
            <ac:spMk id="3" creationId="{F5445E56-F6C9-4A15-2A31-61FB3AB6451B}"/>
          </ac:spMkLst>
        </pc:spChg>
        <pc:spChg chg="mod">
          <ac:chgData name="Hanna Wiklund (Svenska IBF)" userId="542031df-7f9a-4563-916b-f1eedf81730d" providerId="ADAL" clId="{4924590C-23C6-45B7-8A31-1041F59E01F3}" dt="2025-09-15T09:54:38.376" v="263" actId="20577"/>
          <ac:spMkLst>
            <pc:docMk/>
            <pc:sldMk cId="2603853920" sldId="490"/>
            <ac:spMk id="4" creationId="{39D38EAF-6876-0ACD-7803-0D6D245445BC}"/>
          </ac:spMkLst>
        </pc:spChg>
        <pc:spChg chg="mod">
          <ac:chgData name="Hanna Wiklund (Svenska IBF)" userId="542031df-7f9a-4563-916b-f1eedf81730d" providerId="ADAL" clId="{4924590C-23C6-45B7-8A31-1041F59E01F3}" dt="2025-09-15T09:54:45.600" v="264" actId="20577"/>
          <ac:spMkLst>
            <pc:docMk/>
            <pc:sldMk cId="2603853920" sldId="490"/>
            <ac:spMk id="5" creationId="{4D33845F-10F7-82D1-3E6C-95689F370639}"/>
          </ac:spMkLst>
        </pc:spChg>
        <pc:spChg chg="mod">
          <ac:chgData name="Hanna Wiklund (Svenska IBF)" userId="542031df-7f9a-4563-916b-f1eedf81730d" providerId="ADAL" clId="{4924590C-23C6-45B7-8A31-1041F59E01F3}" dt="2025-09-15T09:55:53.553" v="317" actId="20577"/>
          <ac:spMkLst>
            <pc:docMk/>
            <pc:sldMk cId="2603853920" sldId="490"/>
            <ac:spMk id="6" creationId="{532BB521-D96A-E4E7-7164-5E4D73EF3361}"/>
          </ac:spMkLst>
        </pc:spChg>
        <pc:spChg chg="mod">
          <ac:chgData name="Hanna Wiklund (Svenska IBF)" userId="542031df-7f9a-4563-916b-f1eedf81730d" providerId="ADAL" clId="{4924590C-23C6-45B7-8A31-1041F59E01F3}" dt="2025-09-15T09:55:58.964" v="318" actId="20577"/>
          <ac:spMkLst>
            <pc:docMk/>
            <pc:sldMk cId="2603853920" sldId="490"/>
            <ac:spMk id="7" creationId="{64446F67-360A-0693-9137-43888FC62734}"/>
          </ac:spMkLst>
        </pc:spChg>
        <pc:spChg chg="mod">
          <ac:chgData name="Hanna Wiklund (Svenska IBF)" userId="542031df-7f9a-4563-916b-f1eedf81730d" providerId="ADAL" clId="{4924590C-23C6-45B7-8A31-1041F59E01F3}" dt="2025-09-15T09:56:35.006" v="380" actId="20577"/>
          <ac:spMkLst>
            <pc:docMk/>
            <pc:sldMk cId="2603853920" sldId="490"/>
            <ac:spMk id="8" creationId="{148FF38C-AF13-FFD1-8756-16D3B1DECE66}"/>
          </ac:spMkLst>
        </pc:spChg>
        <pc:spChg chg="mod">
          <ac:chgData name="Hanna Wiklund (Svenska IBF)" userId="542031df-7f9a-4563-916b-f1eedf81730d" providerId="ADAL" clId="{4924590C-23C6-45B7-8A31-1041F59E01F3}" dt="2025-09-15T10:00:52.522" v="437" actId="14100"/>
          <ac:spMkLst>
            <pc:docMk/>
            <pc:sldMk cId="2603853920" sldId="490"/>
            <ac:spMk id="14" creationId="{C63597DD-A833-AA48-D726-B2EEE8480FFC}"/>
          </ac:spMkLst>
        </pc:spChg>
        <pc:spChg chg="mod">
          <ac:chgData name="Hanna Wiklund (Svenska IBF)" userId="542031df-7f9a-4563-916b-f1eedf81730d" providerId="ADAL" clId="{4924590C-23C6-45B7-8A31-1041F59E01F3}" dt="2025-09-15T09:55:32.469" v="313" actId="20577"/>
          <ac:spMkLst>
            <pc:docMk/>
            <pc:sldMk cId="2603853920" sldId="490"/>
            <ac:spMk id="6153" creationId="{1E52A223-E770-64A2-C4D8-927BDFEF2AEB}"/>
          </ac:spMkLst>
        </pc:spChg>
        <pc:spChg chg="mod">
          <ac:chgData name="Hanna Wiklund (Svenska IBF)" userId="542031df-7f9a-4563-916b-f1eedf81730d" providerId="ADAL" clId="{4924590C-23C6-45B7-8A31-1041F59E01F3}" dt="2025-09-15T09:55:46.727" v="316" actId="20577"/>
          <ac:spMkLst>
            <pc:docMk/>
            <pc:sldMk cId="2603853920" sldId="490"/>
            <ac:spMk id="6155" creationId="{9F0DA8DA-CCF2-6AE9-9BB1-E9A2F77EC27F}"/>
          </ac:spMkLst>
        </pc:spChg>
      </pc:sldChg>
      <pc:sldChg chg="addSp delSp modSp mod modNotes modNotesTx">
        <pc:chgData name="Hanna Wiklund (Svenska IBF)" userId="542031df-7f9a-4563-916b-f1eedf81730d" providerId="ADAL" clId="{4924590C-23C6-45B7-8A31-1041F59E01F3}" dt="2025-09-16T12:48:06.127" v="1784" actId="27636"/>
        <pc:sldMkLst>
          <pc:docMk/>
          <pc:sldMk cId="973924586" sldId="491"/>
        </pc:sldMkLst>
        <pc:spChg chg="mod">
          <ac:chgData name="Hanna Wiklund (Svenska IBF)" userId="542031df-7f9a-4563-916b-f1eedf81730d" providerId="ADAL" clId="{4924590C-23C6-45B7-8A31-1041F59E01F3}" dt="2025-09-16T12:44:45.791" v="1750" actId="20577"/>
          <ac:spMkLst>
            <pc:docMk/>
            <pc:sldMk cId="973924586" sldId="491"/>
            <ac:spMk id="2" creationId="{D621D0E8-FD5C-DBE5-3001-820E447E3962}"/>
          </ac:spMkLst>
        </pc:spChg>
        <pc:spChg chg="add mod">
          <ac:chgData name="Hanna Wiklund (Svenska IBF)" userId="542031df-7f9a-4563-916b-f1eedf81730d" providerId="ADAL" clId="{4924590C-23C6-45B7-8A31-1041F59E01F3}" dt="2025-09-16T11:58:52.393" v="1066" actId="20577"/>
          <ac:spMkLst>
            <pc:docMk/>
            <pc:sldMk cId="973924586" sldId="491"/>
            <ac:spMk id="5" creationId="{EF1418DB-7CF5-8B98-F54D-BC7F775536D5}"/>
          </ac:spMkLst>
        </pc:spChg>
        <pc:spChg chg="mod">
          <ac:chgData name="Hanna Wiklund (Svenska IBF)" userId="542031df-7f9a-4563-916b-f1eedf81730d" providerId="ADAL" clId="{4924590C-23C6-45B7-8A31-1041F59E01F3}" dt="2025-09-16T12:44:23.086" v="1736" actId="20577"/>
          <ac:spMkLst>
            <pc:docMk/>
            <pc:sldMk cId="973924586" sldId="491"/>
            <ac:spMk id="11" creationId="{429D15B1-F6B1-FCE9-E98E-64EDB08D63C6}"/>
          </ac:spMkLst>
        </pc:spChg>
        <pc:spChg chg="mod">
          <ac:chgData name="Hanna Wiklund (Svenska IBF)" userId="542031df-7f9a-4563-916b-f1eedf81730d" providerId="ADAL" clId="{4924590C-23C6-45B7-8A31-1041F59E01F3}" dt="2025-09-16T11:59:23.929" v="1074" actId="1035"/>
          <ac:spMkLst>
            <pc:docMk/>
            <pc:sldMk cId="973924586" sldId="491"/>
            <ac:spMk id="22" creationId="{315B3FE6-330A-E2FA-7A7A-CD3E967E380C}"/>
          </ac:spMkLst>
        </pc:spChg>
        <pc:spChg chg="mod">
          <ac:chgData name="Hanna Wiklund (Svenska IBF)" userId="542031df-7f9a-4563-916b-f1eedf81730d" providerId="ADAL" clId="{4924590C-23C6-45B7-8A31-1041F59E01F3}" dt="2025-09-16T11:57:23.138" v="1038"/>
          <ac:spMkLst>
            <pc:docMk/>
            <pc:sldMk cId="973924586" sldId="491"/>
            <ac:spMk id="23" creationId="{7828C222-66B1-9141-3560-39DAD48A88BD}"/>
          </ac:spMkLst>
        </pc:spChg>
      </pc:sldChg>
      <pc:sldChg chg="del">
        <pc:chgData name="Hanna Wiklund (Svenska IBF)" userId="542031df-7f9a-4563-916b-f1eedf81730d" providerId="ADAL" clId="{4924590C-23C6-45B7-8A31-1041F59E01F3}" dt="2025-09-16T12:42:52.421" v="1587" actId="47"/>
        <pc:sldMkLst>
          <pc:docMk/>
          <pc:sldMk cId="3753697993" sldId="492"/>
        </pc:sldMkLst>
      </pc:sldChg>
      <pc:sldChg chg="del">
        <pc:chgData name="Hanna Wiklund (Svenska IBF)" userId="542031df-7f9a-4563-916b-f1eedf81730d" providerId="ADAL" clId="{4924590C-23C6-45B7-8A31-1041F59E01F3}" dt="2025-09-16T12:42:53.459" v="1588" actId="47"/>
        <pc:sldMkLst>
          <pc:docMk/>
          <pc:sldMk cId="1268833877" sldId="493"/>
        </pc:sldMkLst>
      </pc:sldChg>
      <pc:sldChg chg="del">
        <pc:chgData name="Hanna Wiklund (Svenska IBF)" userId="542031df-7f9a-4563-916b-f1eedf81730d" providerId="ADAL" clId="{4924590C-23C6-45B7-8A31-1041F59E01F3}" dt="2025-09-16T12:42:54.736" v="1589" actId="47"/>
        <pc:sldMkLst>
          <pc:docMk/>
          <pc:sldMk cId="3370347624" sldId="494"/>
        </pc:sldMkLst>
      </pc:sldChg>
      <pc:sldChg chg="del">
        <pc:chgData name="Hanna Wiklund (Svenska IBF)" userId="542031df-7f9a-4563-916b-f1eedf81730d" providerId="ADAL" clId="{4924590C-23C6-45B7-8A31-1041F59E01F3}" dt="2025-09-16T12:42:55.376" v="1590" actId="47"/>
        <pc:sldMkLst>
          <pc:docMk/>
          <pc:sldMk cId="2056788509" sldId="495"/>
        </pc:sldMkLst>
      </pc:sldChg>
      <pc:sldChg chg="del">
        <pc:chgData name="Hanna Wiklund (Svenska IBF)" userId="542031df-7f9a-4563-916b-f1eedf81730d" providerId="ADAL" clId="{4924590C-23C6-45B7-8A31-1041F59E01F3}" dt="2025-09-16T12:42:56.137" v="1591" actId="47"/>
        <pc:sldMkLst>
          <pc:docMk/>
          <pc:sldMk cId="2251595658" sldId="496"/>
        </pc:sldMkLst>
      </pc:sldChg>
      <pc:sldChg chg="del">
        <pc:chgData name="Hanna Wiklund (Svenska IBF)" userId="542031df-7f9a-4563-916b-f1eedf81730d" providerId="ADAL" clId="{4924590C-23C6-45B7-8A31-1041F59E01F3}" dt="2025-09-16T12:42:56.739" v="1592" actId="47"/>
        <pc:sldMkLst>
          <pc:docMk/>
          <pc:sldMk cId="1071513248" sldId="497"/>
        </pc:sldMkLst>
      </pc:sldChg>
      <pc:sldChg chg="del">
        <pc:chgData name="Hanna Wiklund (Svenska IBF)" userId="542031df-7f9a-4563-916b-f1eedf81730d" providerId="ADAL" clId="{4924590C-23C6-45B7-8A31-1041F59E01F3}" dt="2025-09-16T12:42:59.364" v="1593" actId="47"/>
        <pc:sldMkLst>
          <pc:docMk/>
          <pc:sldMk cId="3721573342" sldId="498"/>
        </pc:sldMkLst>
      </pc:sldChg>
      <pc:sldChg chg="del mod modShow">
        <pc:chgData name="Hanna Wiklund (Svenska IBF)" userId="542031df-7f9a-4563-916b-f1eedf81730d" providerId="ADAL" clId="{4924590C-23C6-45B7-8A31-1041F59E01F3}" dt="2025-09-16T11:34:21.427" v="597" actId="47"/>
        <pc:sldMkLst>
          <pc:docMk/>
          <pc:sldMk cId="1510401808" sldId="499"/>
        </pc:sldMkLst>
      </pc:sldChg>
      <pc:sldChg chg="delSp modSp mod modShow modNotes modNotesTx">
        <pc:chgData name="Hanna Wiklund (Svenska IBF)" userId="542031df-7f9a-4563-916b-f1eedf81730d" providerId="ADAL" clId="{4924590C-23C6-45B7-8A31-1041F59E01F3}" dt="2025-09-16T12:48:06.237" v="1785" actId="27636"/>
        <pc:sldMkLst>
          <pc:docMk/>
          <pc:sldMk cId="3348267580" sldId="501"/>
        </pc:sldMkLst>
        <pc:spChg chg="mod">
          <ac:chgData name="Hanna Wiklund (Svenska IBF)" userId="542031df-7f9a-4563-916b-f1eedf81730d" providerId="ADAL" clId="{4924590C-23C6-45B7-8A31-1041F59E01F3}" dt="2025-09-16T12:47:13.252" v="1774" actId="20577"/>
          <ac:spMkLst>
            <pc:docMk/>
            <pc:sldMk cId="3348267580" sldId="501"/>
            <ac:spMk id="3" creationId="{A02B45D8-D9BB-4757-FABB-C6C85EE255D7}"/>
          </ac:spMkLst>
        </pc:spChg>
        <pc:spChg chg="mod">
          <ac:chgData name="Hanna Wiklund (Svenska IBF)" userId="542031df-7f9a-4563-916b-f1eedf81730d" providerId="ADAL" clId="{4924590C-23C6-45B7-8A31-1041F59E01F3}" dt="2025-09-16T12:47:26.624" v="1780" actId="1076"/>
          <ac:spMkLst>
            <pc:docMk/>
            <pc:sldMk cId="3348267580" sldId="501"/>
            <ac:spMk id="7" creationId="{8F839E52-22F4-DB3C-18DF-7D75C7A37D44}"/>
          </ac:spMkLst>
        </pc:spChg>
        <pc:spChg chg="mod">
          <ac:chgData name="Hanna Wiklund (Svenska IBF)" userId="542031df-7f9a-4563-916b-f1eedf81730d" providerId="ADAL" clId="{4924590C-23C6-45B7-8A31-1041F59E01F3}" dt="2025-09-16T12:47:01.307" v="1765" actId="20577"/>
          <ac:spMkLst>
            <pc:docMk/>
            <pc:sldMk cId="3348267580" sldId="501"/>
            <ac:spMk id="22" creationId="{431A7DFE-2884-5ABA-9BF4-5CB694F24BFB}"/>
          </ac:spMkLst>
        </pc:spChg>
        <pc:spChg chg="mod">
          <ac:chgData name="Hanna Wiklund (Svenska IBF)" userId="542031df-7f9a-4563-916b-f1eedf81730d" providerId="ADAL" clId="{4924590C-23C6-45B7-8A31-1041F59E01F3}" dt="2025-09-16T12:47:28.251" v="1781" actId="20577"/>
          <ac:spMkLst>
            <pc:docMk/>
            <pc:sldMk cId="3348267580" sldId="501"/>
            <ac:spMk id="23" creationId="{67556EAA-4704-3A36-DE08-CD7C68C941A7}"/>
          </ac:spMkLst>
        </pc:spChg>
      </pc:sldChg>
      <pc:sldChg chg="del mod modShow">
        <pc:chgData name="Hanna Wiklund (Svenska IBF)" userId="542031df-7f9a-4563-916b-f1eedf81730d" providerId="ADAL" clId="{4924590C-23C6-45B7-8A31-1041F59E01F3}" dt="2025-09-16T12:45:44.728" v="1758" actId="47"/>
        <pc:sldMkLst>
          <pc:docMk/>
          <pc:sldMk cId="1673061162" sldId="503"/>
        </pc:sldMkLst>
      </pc:sldChg>
      <pc:sldMasterChg chg="modSp mod">
        <pc:chgData name="Hanna Wiklund (Svenska IBF)" userId="542031df-7f9a-4563-916b-f1eedf81730d" providerId="ADAL" clId="{4924590C-23C6-45B7-8A31-1041F59E01F3}" dt="2025-09-18T10:49:43.240" v="2019" actId="1038"/>
        <pc:sldMasterMkLst>
          <pc:docMk/>
          <pc:sldMasterMk cId="1230481227" sldId="2147483648"/>
        </pc:sldMasterMkLst>
        <pc:spChg chg="mod">
          <ac:chgData name="Hanna Wiklund (Svenska IBF)" userId="542031df-7f9a-4563-916b-f1eedf81730d" providerId="ADAL" clId="{4924590C-23C6-45B7-8A31-1041F59E01F3}" dt="2025-09-18T10:49:43.240" v="2019" actId="1038"/>
          <ac:spMkLst>
            <pc:docMk/>
            <pc:sldMasterMk cId="1230481227" sldId="2147483648"/>
            <ac:spMk id="8" creationId="{FD2D2F37-7C26-75FF-5BF6-C1EE7ED804E7}"/>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ontserrat Light" pitchFamily="2" charset="77"/>
              </a:defRPr>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ontserrat Light" pitchFamily="2" charset="77"/>
              </a:defRPr>
            </a:lvl1pPr>
          </a:lstStyle>
          <a:p>
            <a:fld id="{DC3982A0-B165-4F38-B3FE-180865C0DE0E}" type="datetimeFigureOut">
              <a:rPr lang="sv-SE" smtClean="0"/>
              <a:pPr/>
              <a:t>2025-09-26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ontserrat Light" pitchFamily="2" charset="77"/>
              </a:defRPr>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ontserrat Light" pitchFamily="2" charset="77"/>
              </a:defRPr>
            </a:lvl1pPr>
          </a:lstStyle>
          <a:p>
            <a:fld id="{987B9D33-1FD8-449B-AFAE-9E83257315FF}" type="slidenum">
              <a:rPr lang="sv-SE" smtClean="0"/>
              <a:pPr/>
              <a:t>‹#›</a:t>
            </a:fld>
            <a:endParaRPr lang="sv-SE"/>
          </a:p>
        </p:txBody>
      </p:sp>
    </p:spTree>
    <p:extLst>
      <p:ext uri="{BB962C8B-B14F-4D97-AF65-F5344CB8AC3E}">
        <p14:creationId xmlns:p14="http://schemas.microsoft.com/office/powerpoint/2010/main" val="1006307102"/>
      </p:ext>
    </p:extLst>
  </p:cSld>
  <p:clrMap bg1="lt1" tx1="dk1" bg2="lt2" tx2="dk2" accent1="accent1" accent2="accent2" accent3="accent3" accent4="accent4" accent5="accent5" accent6="accent6" hlink="hlink" folHlink="folHlink"/>
  <p:notesStyle>
    <a:lvl1pPr marL="0" algn="l" defTabSz="1828686" rtl="0" eaLnBrk="1" latinLnBrk="0" hangingPunct="1">
      <a:defRPr sz="2400" b="0" i="0" kern="1200">
        <a:solidFill>
          <a:schemeClr val="tx1"/>
        </a:solidFill>
        <a:latin typeface="Montserrat Light" pitchFamily="2" charset="77"/>
        <a:ea typeface="+mn-ea"/>
        <a:cs typeface="+mn-cs"/>
      </a:defRPr>
    </a:lvl1pPr>
    <a:lvl2pPr marL="914343" algn="l" defTabSz="1828686" rtl="0" eaLnBrk="1" latinLnBrk="0" hangingPunct="1">
      <a:defRPr sz="2400" b="0" i="0" kern="1200">
        <a:solidFill>
          <a:schemeClr val="tx1"/>
        </a:solidFill>
        <a:latin typeface="Montserrat Light" pitchFamily="2" charset="77"/>
        <a:ea typeface="+mn-ea"/>
        <a:cs typeface="+mn-cs"/>
      </a:defRPr>
    </a:lvl2pPr>
    <a:lvl3pPr marL="1828686" algn="l" defTabSz="1828686" rtl="0" eaLnBrk="1" latinLnBrk="0" hangingPunct="1">
      <a:defRPr sz="2400" b="0" i="0" kern="1200">
        <a:solidFill>
          <a:schemeClr val="tx1"/>
        </a:solidFill>
        <a:latin typeface="Montserrat Light" pitchFamily="2" charset="77"/>
        <a:ea typeface="+mn-ea"/>
        <a:cs typeface="+mn-cs"/>
      </a:defRPr>
    </a:lvl3pPr>
    <a:lvl4pPr marL="2743029" algn="l" defTabSz="1828686" rtl="0" eaLnBrk="1" latinLnBrk="0" hangingPunct="1">
      <a:defRPr sz="2400" b="0" i="0" kern="1200">
        <a:solidFill>
          <a:schemeClr val="tx1"/>
        </a:solidFill>
        <a:latin typeface="Montserrat Light" pitchFamily="2" charset="77"/>
        <a:ea typeface="+mn-ea"/>
        <a:cs typeface="+mn-cs"/>
      </a:defRPr>
    </a:lvl4pPr>
    <a:lvl5pPr marL="3657371" algn="l" defTabSz="1828686" rtl="0" eaLnBrk="1" latinLnBrk="0" hangingPunct="1">
      <a:defRPr sz="2400" b="0" i="0" kern="1200">
        <a:solidFill>
          <a:schemeClr val="tx1"/>
        </a:solidFill>
        <a:latin typeface="Montserrat Light" pitchFamily="2" charset="77"/>
        <a:ea typeface="+mn-ea"/>
        <a:cs typeface="+mn-cs"/>
      </a:defRPr>
    </a:lvl5pPr>
    <a:lvl6pPr marL="4571714" algn="l" defTabSz="1828686" rtl="0" eaLnBrk="1" latinLnBrk="0" hangingPunct="1">
      <a:defRPr sz="2400" kern="1200">
        <a:solidFill>
          <a:schemeClr val="tx1"/>
        </a:solidFill>
        <a:latin typeface="+mn-lt"/>
        <a:ea typeface="+mn-ea"/>
        <a:cs typeface="+mn-cs"/>
      </a:defRPr>
    </a:lvl6pPr>
    <a:lvl7pPr marL="5486057" algn="l" defTabSz="1828686" rtl="0" eaLnBrk="1" latinLnBrk="0" hangingPunct="1">
      <a:defRPr sz="2400" kern="1200">
        <a:solidFill>
          <a:schemeClr val="tx1"/>
        </a:solidFill>
        <a:latin typeface="+mn-lt"/>
        <a:ea typeface="+mn-ea"/>
        <a:cs typeface="+mn-cs"/>
      </a:defRPr>
    </a:lvl7pPr>
    <a:lvl8pPr marL="6400400" algn="l" defTabSz="1828686" rtl="0" eaLnBrk="1" latinLnBrk="0" hangingPunct="1">
      <a:defRPr sz="2400" kern="1200">
        <a:solidFill>
          <a:schemeClr val="tx1"/>
        </a:solidFill>
        <a:latin typeface="+mn-lt"/>
        <a:ea typeface="+mn-ea"/>
        <a:cs typeface="+mn-cs"/>
      </a:defRPr>
    </a:lvl8pPr>
    <a:lvl9pPr marL="7314743" algn="l" defTabSz="1828686"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Lägg till er förenings logga här på framsidan</a:t>
            </a:r>
            <a:br>
              <a:rPr lang="sv-SE" dirty="0"/>
            </a:br>
            <a:r>
              <a:rPr lang="sv-SE" dirty="0"/>
              <a:t>Den här mallen är för samtliga nivåer, grön, blå och röd. De olika rubrikernas innehåll skiljer sig mellan de olika nivåerna vilket gör det enklas att göra en nivå åt gången. </a:t>
            </a:r>
          </a:p>
        </p:txBody>
      </p:sp>
      <p:sp>
        <p:nvSpPr>
          <p:cNvPr id="4" name="Platshållare för bildnummer 3"/>
          <p:cNvSpPr>
            <a:spLocks noGrp="1"/>
          </p:cNvSpPr>
          <p:nvPr>
            <p:ph type="sldNum" sz="quarter" idx="5"/>
          </p:nvPr>
        </p:nvSpPr>
        <p:spPr/>
        <p:txBody>
          <a:bodyPr/>
          <a:lstStyle/>
          <a:p>
            <a:fld id="{987B9D33-1FD8-449B-AFAE-9E83257315FF}" type="slidenum">
              <a:rPr lang="sv-SE" smtClean="0"/>
              <a:t>1</a:t>
            </a:fld>
            <a:endParaRPr lang="sv-SE"/>
          </a:p>
        </p:txBody>
      </p:sp>
    </p:spTree>
    <p:extLst>
      <p:ext uri="{BB962C8B-B14F-4D97-AF65-F5344CB8AC3E}">
        <p14:creationId xmlns:p14="http://schemas.microsoft.com/office/powerpoint/2010/main" val="2973531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Vilka fokusområden som är viktiga för ert lag och er nivå blir individuellt beroende på vart laget och spelarna befinner sig i sin utveckling just nu. Välj ut x antal fokusområden som era lag ska arbeta med. </a:t>
            </a:r>
          </a:p>
        </p:txBody>
      </p:sp>
      <p:sp>
        <p:nvSpPr>
          <p:cNvPr id="4" name="Platshållare för bildnummer 3"/>
          <p:cNvSpPr>
            <a:spLocks noGrp="1"/>
          </p:cNvSpPr>
          <p:nvPr>
            <p:ph type="sldNum" sz="quarter" idx="5"/>
          </p:nvPr>
        </p:nvSpPr>
        <p:spPr/>
        <p:txBody>
          <a:bodyPr/>
          <a:lstStyle/>
          <a:p>
            <a:fld id="{987B9D33-1FD8-449B-AFAE-9E83257315FF}" type="slidenum">
              <a:rPr lang="sv-SE" smtClean="0"/>
              <a:pPr/>
              <a:t>10</a:t>
            </a:fld>
            <a:endParaRPr lang="sv-SE"/>
          </a:p>
        </p:txBody>
      </p:sp>
    </p:spTree>
    <p:extLst>
      <p:ext uri="{BB962C8B-B14F-4D97-AF65-F5344CB8AC3E}">
        <p14:creationId xmlns:p14="http://schemas.microsoft.com/office/powerpoint/2010/main" val="1704790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a:t>Kopplat till sidorna om </a:t>
            </a:r>
            <a:r>
              <a:rPr lang="sv-SE" i="1"/>
              <a:t>Fokusområden</a:t>
            </a:r>
            <a:r>
              <a:rPr lang="sv-SE"/>
              <a:t>.</a:t>
            </a:r>
          </a:p>
          <a:p>
            <a:endParaRPr lang="sv-SE"/>
          </a:p>
        </p:txBody>
      </p:sp>
      <p:sp>
        <p:nvSpPr>
          <p:cNvPr id="4" name="Platshållare för bildnummer 3"/>
          <p:cNvSpPr>
            <a:spLocks noGrp="1"/>
          </p:cNvSpPr>
          <p:nvPr>
            <p:ph type="sldNum" sz="quarter" idx="10"/>
          </p:nvPr>
        </p:nvSpPr>
        <p:spPr/>
        <p:txBody>
          <a:bodyPr/>
          <a:lstStyle/>
          <a:p>
            <a:fld id="{9F717927-2F1C-46F9-A7B3-79FCC148348A}" type="slidenum">
              <a:rPr lang="sv-SE" smtClean="0"/>
              <a:pPr/>
              <a:t>11</a:t>
            </a:fld>
            <a:endParaRPr lang="sv-SE"/>
          </a:p>
        </p:txBody>
      </p:sp>
    </p:spTree>
    <p:extLst>
      <p:ext uri="{BB962C8B-B14F-4D97-AF65-F5344CB8AC3E}">
        <p14:creationId xmlns:p14="http://schemas.microsoft.com/office/powerpoint/2010/main" val="3104871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latin typeface="Montserrat Light"/>
              </a:rPr>
              <a:t>Förenkla innehållet i detta när ni pratar direkt till spelarna. Grundprinciperna i varje del går att applicera, men ni som tränare behöver utgå ifrån ålder och mognadsgrad på era spelare. Tänk på att bygga in dessa moment i träning via övningar och spel. </a:t>
            </a:r>
            <a:endParaRPr lang="sv-SE" dirty="0"/>
          </a:p>
        </p:txBody>
      </p:sp>
      <p:sp>
        <p:nvSpPr>
          <p:cNvPr id="4" name="Platshållare för bildnummer 3"/>
          <p:cNvSpPr>
            <a:spLocks noGrp="1"/>
          </p:cNvSpPr>
          <p:nvPr>
            <p:ph type="sldNum" sz="quarter" idx="5"/>
          </p:nvPr>
        </p:nvSpPr>
        <p:spPr/>
        <p:txBody>
          <a:bodyPr/>
          <a:lstStyle/>
          <a:p>
            <a:fld id="{987B9D33-1FD8-449B-AFAE-9E83257315FF}" type="slidenum">
              <a:rPr lang="sv-SE" smtClean="0"/>
              <a:pPr/>
              <a:t>12</a:t>
            </a:fld>
            <a:endParaRPr lang="sv-SE"/>
          </a:p>
        </p:txBody>
      </p:sp>
    </p:spTree>
    <p:extLst>
      <p:ext uri="{BB962C8B-B14F-4D97-AF65-F5344CB8AC3E}">
        <p14:creationId xmlns:p14="http://schemas.microsoft.com/office/powerpoint/2010/main" val="4061244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AD845-3EDB-4DFB-7573-B9EE309F848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BCF8E08-5246-7717-AB94-64336EECCC0E}"/>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BD6F207E-5B56-E505-9A22-A772F6AFC13F}"/>
              </a:ext>
            </a:extLst>
          </p:cNvPr>
          <p:cNvSpPr>
            <a:spLocks noGrp="1"/>
          </p:cNvSpPr>
          <p:nvPr>
            <p:ph type="body" idx="1"/>
          </p:nvPr>
        </p:nvSpPr>
        <p:spPr/>
        <p:txBody>
          <a:bodyPr>
            <a:normAutofit fontScale="92500" lnSpcReduction="2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dirty="0"/>
              <a:t>Förenkla innehållet i detta när ni pratar direkt till spelarna. Grundprinciperna i varje del går att applicera, men ni som tränare behöver utgå ifrån ålder och mognadsgrad på era spelare. Tänk på att bygga in dessa moment i träning via övningar och spel. </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dirty="0"/>
          </a:p>
          <a:p>
            <a:pPr marL="0" marR="0" lvl="0" indent="0" algn="l" defTabSz="1828686" rtl="0" eaLnBrk="1" fontAlgn="auto" latinLnBrk="0" hangingPunct="1">
              <a:lnSpc>
                <a:spcPct val="100000"/>
              </a:lnSpc>
              <a:spcBef>
                <a:spcPts val="0"/>
              </a:spcBef>
              <a:spcAft>
                <a:spcPts val="0"/>
              </a:spcAft>
              <a:buClrTx/>
              <a:buSzTx/>
              <a:buFontTx/>
              <a:buNone/>
              <a:tabLst/>
              <a:defRPr/>
            </a:pPr>
            <a:r>
              <a:rPr lang="sv-SE" dirty="0"/>
              <a:t>Duplicera bilden beroende på hur många fokusområden ni vill arbeta med. </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dirty="0">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dirty="0">
              <a:solidFill>
                <a:srgbClr val="000000"/>
              </a:solidFill>
              <a:effectLst/>
              <a:highlight>
                <a:srgbClr val="FFFFFF"/>
              </a:highlight>
              <a:latin typeface="Open sans" panose="020B0606030504020204" pitchFamily="34" charset="0"/>
            </a:endParaRPr>
          </a:p>
          <a:p>
            <a:endParaRPr lang="sv-SE" dirty="0"/>
          </a:p>
        </p:txBody>
      </p:sp>
      <p:sp>
        <p:nvSpPr>
          <p:cNvPr id="4" name="Platshållare för bildnummer 3">
            <a:extLst>
              <a:ext uri="{FF2B5EF4-FFF2-40B4-BE49-F238E27FC236}">
                <a16:creationId xmlns:a16="http://schemas.microsoft.com/office/drawing/2014/main" id="{1664C92A-2DF0-0AA7-D2B1-9DD8FC90AECB}"/>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679953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dirty="0"/>
              <a:t>Kopplat till sidorna om </a:t>
            </a:r>
            <a:r>
              <a:rPr lang="sv-SE" i="1" dirty="0"/>
              <a:t>Fokusområden</a:t>
            </a:r>
            <a:r>
              <a:rPr lang="sv-SE" dirty="0"/>
              <a:t>.</a:t>
            </a:r>
          </a:p>
          <a:p>
            <a:endParaRPr lang="sv-SE" dirty="0"/>
          </a:p>
        </p:txBody>
      </p:sp>
      <p:sp>
        <p:nvSpPr>
          <p:cNvPr id="4" name="Platshållare för bildnummer 3"/>
          <p:cNvSpPr>
            <a:spLocks noGrp="1"/>
          </p:cNvSpPr>
          <p:nvPr>
            <p:ph type="sldNum" sz="quarter" idx="10"/>
          </p:nvPr>
        </p:nvSpPr>
        <p:spPr/>
        <p:txBody>
          <a:bodyPr/>
          <a:lstStyle/>
          <a:p>
            <a:fld id="{9F717927-2F1C-46F9-A7B3-79FCC148348A}" type="slidenum">
              <a:rPr lang="sv-SE" smtClean="0"/>
              <a:pPr/>
              <a:t>14</a:t>
            </a:fld>
            <a:endParaRPr lang="sv-SE"/>
          </a:p>
        </p:txBody>
      </p:sp>
    </p:spTree>
    <p:extLst>
      <p:ext uri="{BB962C8B-B14F-4D97-AF65-F5344CB8AC3E}">
        <p14:creationId xmlns:p14="http://schemas.microsoft.com/office/powerpoint/2010/main" val="3186686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828686">
              <a:lnSpc>
                <a:spcPct val="100000"/>
              </a:lnSpc>
              <a:spcBef>
                <a:spcPts val="0"/>
              </a:spcBef>
              <a:spcAft>
                <a:spcPts val="0"/>
              </a:spcAft>
              <a:buClrTx/>
              <a:buSzTx/>
              <a:buFontTx/>
              <a:buNone/>
              <a:tabLst/>
              <a:defRPr/>
            </a:pPr>
            <a:r>
              <a:rPr lang="sv-SE" dirty="0">
                <a:latin typeface="Montserrat Light"/>
              </a:rPr>
              <a:t>Förenkla innehållet i detta när ni pratar direkt till spelarna. Grundprinciperna i varje del går att applicera, men ni som tränare behöver utgå ifrån ålder och mognadsgrad på era spelare. Tänk på att bygga in dessa moment i träning via övningar och spel. </a:t>
            </a:r>
            <a:endParaRPr lang="sv-SE" dirty="0"/>
          </a:p>
          <a:p>
            <a:endParaRPr lang="sv-SE" dirty="0"/>
          </a:p>
        </p:txBody>
      </p:sp>
      <p:sp>
        <p:nvSpPr>
          <p:cNvPr id="4" name="Platshållare för bildnummer 3"/>
          <p:cNvSpPr>
            <a:spLocks noGrp="1"/>
          </p:cNvSpPr>
          <p:nvPr>
            <p:ph type="sldNum" sz="quarter" idx="5"/>
          </p:nvPr>
        </p:nvSpPr>
        <p:spPr/>
        <p:txBody>
          <a:bodyPr/>
          <a:lstStyle/>
          <a:p>
            <a:fld id="{987B9D33-1FD8-449B-AFAE-9E83257315FF}" type="slidenum">
              <a:rPr lang="sv-SE" smtClean="0"/>
              <a:pPr/>
              <a:t>15</a:t>
            </a:fld>
            <a:endParaRPr lang="sv-SE"/>
          </a:p>
        </p:txBody>
      </p:sp>
    </p:spTree>
    <p:extLst>
      <p:ext uri="{BB962C8B-B14F-4D97-AF65-F5344CB8AC3E}">
        <p14:creationId xmlns:p14="http://schemas.microsoft.com/office/powerpoint/2010/main" val="363910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fontScale="92500" lnSpcReduction="2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dirty="0"/>
              <a:t>Förenkla innehållet i detta när ni pratar direkt till spelarna. Grundprinciperna i varje del går att applicera, men ni som tränare behöver utgå ifrån ålder och mognadsgrad på era spelare. Tänk på att bygga in dessa moment i träning via övningar och spel. </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dirty="0"/>
          </a:p>
          <a:p>
            <a:pPr marL="0" marR="0" lvl="0" indent="0" algn="l" defTabSz="1828686" rtl="0" eaLnBrk="1" fontAlgn="auto" latinLnBrk="0" hangingPunct="1">
              <a:lnSpc>
                <a:spcPct val="100000"/>
              </a:lnSpc>
              <a:spcBef>
                <a:spcPts val="0"/>
              </a:spcBef>
              <a:spcAft>
                <a:spcPts val="0"/>
              </a:spcAft>
              <a:buClrTx/>
              <a:buSzTx/>
              <a:buFontTx/>
              <a:buNone/>
              <a:tabLst/>
              <a:defRPr/>
            </a:pPr>
            <a:r>
              <a:rPr lang="sv-SE" dirty="0"/>
              <a:t>Duplicera bilden beroende på hur många fokusområden ni vill arbeta med. </a:t>
            </a:r>
          </a:p>
          <a:p>
            <a:endParaRPr lang="sv-SE" dirty="0"/>
          </a:p>
        </p:txBody>
      </p:sp>
      <p:sp>
        <p:nvSpPr>
          <p:cNvPr id="4" name="Platshållare för bildnummer 3"/>
          <p:cNvSpPr>
            <a:spLocks noGrp="1"/>
          </p:cNvSpPr>
          <p:nvPr>
            <p:ph type="sldNum" sz="quarter" idx="10"/>
          </p:nvPr>
        </p:nvSpPr>
        <p:spPr/>
        <p:txBody>
          <a:bodyPr/>
          <a:lstStyle/>
          <a:p>
            <a:fld id="{9F717927-2F1C-46F9-A7B3-79FCC148348A}" type="slidenum">
              <a:rPr lang="sv-SE" smtClean="0"/>
              <a:pPr/>
              <a:t>16</a:t>
            </a:fld>
            <a:endParaRPr lang="sv-SE"/>
          </a:p>
        </p:txBody>
      </p:sp>
    </p:spTree>
    <p:extLst>
      <p:ext uri="{BB962C8B-B14F-4D97-AF65-F5344CB8AC3E}">
        <p14:creationId xmlns:p14="http://schemas.microsoft.com/office/powerpoint/2010/main" val="3918020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4FBBC-EACA-C526-35EB-246F7F72AAD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E0F8612-3D83-6DF4-5675-ABEB4FC8E82D}"/>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A43181CC-94C6-6FC7-2AC7-7EC51C0CB774}"/>
              </a:ext>
            </a:extLst>
          </p:cNvPr>
          <p:cNvSpPr>
            <a:spLocks noGrp="1"/>
          </p:cNvSpPr>
          <p:nvPr>
            <p:ph type="body" idx="1"/>
          </p:nvPr>
        </p:nvSpPr>
        <p:spPr/>
        <p:txBody>
          <a:bodyPr>
            <a:normAutofit fontScale="85000" lnSpcReduction="2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dirty="0">
                <a:highlight>
                  <a:srgbClr val="FFFFFF"/>
                </a:highlight>
              </a:rPr>
              <a:t>Hur vi bygger aktivitet på våra träningar, viktigt att så många som möjligt är aktiva mycket. Undvik led/stå i kö övningar. Spela mycket på röd nivå med olika typer av inriktning, både i spel, småplansspel och övningar. Försök att ha så många som möjligt aktiva hela tiden. </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0" dirty="0">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0" dirty="0">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r>
              <a:rPr lang="sv-SE" b="0" dirty="0">
                <a:solidFill>
                  <a:srgbClr val="000000"/>
                </a:solidFill>
                <a:effectLst/>
                <a:highlight>
                  <a:srgbClr val="FFFFFF"/>
                </a:highlight>
                <a:latin typeface="Open sans" panose="020B0606030504020204" pitchFamily="34" charset="0"/>
              </a:rPr>
              <a:t>Tips och tricks för hur vi skapar bra träningar där fokusområdet hamnar i fokus. Fördjupad kunskap om dessa områden finns i tränarutbildningen Röd steg 2.</a:t>
            </a: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dirty="0">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dirty="0">
              <a:solidFill>
                <a:srgbClr val="000000"/>
              </a:solidFill>
              <a:effectLst/>
              <a:highlight>
                <a:srgbClr val="FFFFFF"/>
              </a:highlight>
              <a:latin typeface="Open sans" panose="020B0606030504020204" pitchFamily="34" charset="0"/>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b="1" dirty="0">
              <a:solidFill>
                <a:srgbClr val="000000"/>
              </a:solidFill>
              <a:effectLst/>
              <a:highlight>
                <a:srgbClr val="FFFFFF"/>
              </a:highlight>
              <a:latin typeface="Open sans" panose="020B0606030504020204" pitchFamily="34" charset="0"/>
            </a:endParaRPr>
          </a:p>
          <a:p>
            <a:endParaRPr lang="sv-SE" dirty="0"/>
          </a:p>
        </p:txBody>
      </p:sp>
      <p:sp>
        <p:nvSpPr>
          <p:cNvPr id="4" name="Platshållare för bildnummer 3">
            <a:extLst>
              <a:ext uri="{FF2B5EF4-FFF2-40B4-BE49-F238E27FC236}">
                <a16:creationId xmlns:a16="http://schemas.microsoft.com/office/drawing/2014/main" id="{8E67E1A5-7251-B6F1-CAA6-0A9030965DB4}"/>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3716337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a:t>Här krävs en del planering och samarbete inom er förening, men detta är en viktig del som bör göras flera gånger per säsong.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18</a:t>
            </a:fld>
            <a:endParaRPr lang="sv-SE"/>
          </a:p>
        </p:txBody>
      </p:sp>
    </p:spTree>
    <p:extLst>
      <p:ext uri="{BB962C8B-B14F-4D97-AF65-F5344CB8AC3E}">
        <p14:creationId xmlns:p14="http://schemas.microsoft.com/office/powerpoint/2010/main" val="99505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dirty="0"/>
              <a:t>Vilken idrottslig miljö vill ni ha i er förening? </a:t>
            </a:r>
          </a:p>
          <a:p>
            <a:endParaRPr lang="sv-SE" dirty="0"/>
          </a:p>
        </p:txBody>
      </p:sp>
      <p:sp>
        <p:nvSpPr>
          <p:cNvPr id="4" name="Platshållare för bildnummer 3"/>
          <p:cNvSpPr>
            <a:spLocks noGrp="1"/>
          </p:cNvSpPr>
          <p:nvPr>
            <p:ph type="sldNum" sz="quarter" idx="10"/>
          </p:nvPr>
        </p:nvSpPr>
        <p:spPr/>
        <p:txBody>
          <a:bodyPr/>
          <a:lstStyle/>
          <a:p>
            <a:fld id="{9F717927-2F1C-46F9-A7B3-79FCC148348A}" type="slidenum">
              <a:rPr lang="sv-SE" smtClean="0"/>
              <a:pPr/>
              <a:t>2</a:t>
            </a:fld>
            <a:endParaRPr lang="sv-SE"/>
          </a:p>
        </p:txBody>
      </p:sp>
    </p:spTree>
    <p:extLst>
      <p:ext uri="{BB962C8B-B14F-4D97-AF65-F5344CB8AC3E}">
        <p14:creationId xmlns:p14="http://schemas.microsoft.com/office/powerpoint/2010/main" val="376234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D8AFA-9467-6022-978A-57E2BBDBCC3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C826C32-2EE5-A759-9F74-4FC27649567B}"/>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59395750-BBCA-F3ED-7582-45AB7ACE0B76}"/>
              </a:ext>
            </a:extLst>
          </p:cNvPr>
          <p:cNvSpPr>
            <a:spLocks noGrp="1"/>
          </p:cNvSpPr>
          <p:nvPr>
            <p:ph type="body" idx="1"/>
          </p:nvPr>
        </p:nvSpPr>
        <p:spPr/>
        <p:txBody>
          <a:bodyPr>
            <a:normAutofit/>
          </a:bodyPr>
          <a:lstStyle/>
          <a:p>
            <a:r>
              <a:rPr lang="sv-SE" dirty="0"/>
              <a:t>Vilket ledarskap vill ni bedriva i ert lag?</a:t>
            </a:r>
          </a:p>
        </p:txBody>
      </p:sp>
      <p:sp>
        <p:nvSpPr>
          <p:cNvPr id="4" name="Platshållare för bildnummer 3">
            <a:extLst>
              <a:ext uri="{FF2B5EF4-FFF2-40B4-BE49-F238E27FC236}">
                <a16:creationId xmlns:a16="http://schemas.microsoft.com/office/drawing/2014/main" id="{6C41C470-A842-E71F-CC6E-5C8E672477BE}"/>
              </a:ext>
            </a:extLst>
          </p:cNvPr>
          <p:cNvSpPr>
            <a:spLocks noGrp="1"/>
          </p:cNvSpPr>
          <p:nvPr>
            <p:ph type="sldNum" sz="quarter" idx="10"/>
          </p:nvPr>
        </p:nvSpPr>
        <p:spPr/>
        <p:txBody>
          <a:bodyPr/>
          <a:lstStyle/>
          <a:p>
            <a:fld id="{9F717927-2F1C-46F9-A7B3-79FCC148348A}" type="slidenum">
              <a:rPr lang="sv-SE" smtClean="0"/>
              <a:pPr/>
              <a:t>3</a:t>
            </a:fld>
            <a:endParaRPr lang="sv-SE"/>
          </a:p>
        </p:txBody>
      </p:sp>
    </p:spTree>
    <p:extLst>
      <p:ext uri="{BB962C8B-B14F-4D97-AF65-F5344CB8AC3E}">
        <p14:creationId xmlns:p14="http://schemas.microsoft.com/office/powerpoint/2010/main" val="188727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dirty="0"/>
              <a:t>Sätt in er förenings namn i parentesen.</a:t>
            </a:r>
          </a:p>
          <a:p>
            <a:endParaRPr lang="sv-SE" dirty="0"/>
          </a:p>
          <a:p>
            <a:r>
              <a:rPr lang="sv-SE" dirty="0"/>
              <a:t>Vad gäller för er förening och vilken inriktning har ni för de olika nivåerna.</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4</a:t>
            </a:fld>
            <a:endParaRPr lang="sv-SE"/>
          </a:p>
        </p:txBody>
      </p:sp>
    </p:spTree>
    <p:extLst>
      <p:ext uri="{BB962C8B-B14F-4D97-AF65-F5344CB8AC3E}">
        <p14:creationId xmlns:p14="http://schemas.microsoft.com/office/powerpoint/2010/main" val="386309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lnSpcReduction="10000"/>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dirty="0"/>
              <a:t>Sätt in er förenings namn i parentesen.</a:t>
            </a:r>
          </a:p>
          <a:p>
            <a:r>
              <a:rPr lang="sv-SE" dirty="0"/>
              <a:t>Ta fram vad som gäller i er förening på de olika nivåerna, försök att få ned det till 3 ord. </a:t>
            </a:r>
            <a:br>
              <a:rPr lang="sv-SE" dirty="0"/>
            </a:br>
            <a:br>
              <a:rPr lang="sv-SE" dirty="0"/>
            </a:br>
            <a:r>
              <a:rPr lang="sv-SE" dirty="0"/>
              <a:t>Samt ta fram vad ni har för inriktning på de olika nivåerna, skriv lite mer detaljerat men kortfattat. </a:t>
            </a:r>
          </a:p>
        </p:txBody>
      </p:sp>
      <p:sp>
        <p:nvSpPr>
          <p:cNvPr id="4" name="Platshållare för bildnummer 3"/>
          <p:cNvSpPr>
            <a:spLocks noGrp="1"/>
          </p:cNvSpPr>
          <p:nvPr>
            <p:ph type="sldNum" sz="quarter" idx="10"/>
          </p:nvPr>
        </p:nvSpPr>
        <p:spPr/>
        <p:txBody>
          <a:bodyPr/>
          <a:lstStyle/>
          <a:p>
            <a:fld id="{9F717927-2F1C-46F9-A7B3-79FCC148348A}" type="slidenum">
              <a:rPr lang="sv-SE" smtClean="0"/>
              <a:pPr/>
              <a:t>5</a:t>
            </a:fld>
            <a:endParaRPr lang="sv-SE"/>
          </a:p>
        </p:txBody>
      </p:sp>
    </p:spTree>
    <p:extLst>
      <p:ext uri="{BB962C8B-B14F-4D97-AF65-F5344CB8AC3E}">
        <p14:creationId xmlns:p14="http://schemas.microsoft.com/office/powerpoint/2010/main" val="6741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2DCB-1123-A2E1-750D-2BEBC0419DA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AA68EF0-7D3B-3175-8D10-8CADEF5ABFBE}"/>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05D83DDB-E046-A821-75D9-CA6654A680EA}"/>
              </a:ext>
            </a:extLst>
          </p:cNvPr>
          <p:cNvSpPr>
            <a:spLocks noGrp="1"/>
          </p:cNvSpPr>
          <p:nvPr>
            <p:ph type="body" idx="1"/>
          </p:nvPr>
        </p:nvSpPr>
        <p:spPr/>
        <p:txBody>
          <a:bodyPr>
            <a:normAutofit/>
          </a:bodyPr>
          <a:lstStyle/>
          <a:p>
            <a:pPr marL="0" indent="0">
              <a:buFontTx/>
              <a:buNone/>
            </a:pPr>
            <a:r>
              <a:rPr lang="sv-SE" dirty="0"/>
              <a:t>Hur vill vi spela och träna? Vilka rutiner har ni i ert lag?</a:t>
            </a:r>
          </a:p>
        </p:txBody>
      </p:sp>
      <p:sp>
        <p:nvSpPr>
          <p:cNvPr id="4" name="Platshållare för bildnummer 3">
            <a:extLst>
              <a:ext uri="{FF2B5EF4-FFF2-40B4-BE49-F238E27FC236}">
                <a16:creationId xmlns:a16="http://schemas.microsoft.com/office/drawing/2014/main" id="{56FBDB3D-5C61-D057-590C-927C7E791DC8}"/>
              </a:ext>
            </a:extLst>
          </p:cNvPr>
          <p:cNvSpPr>
            <a:spLocks noGrp="1"/>
          </p:cNvSpPr>
          <p:nvPr>
            <p:ph type="sldNum" sz="quarter" idx="10"/>
          </p:nvPr>
        </p:nvSpPr>
        <p:spPr/>
        <p:txBody>
          <a:bodyPr/>
          <a:lstStyle/>
          <a:p>
            <a:fld id="{9F717927-2F1C-46F9-A7B3-79FCC148348A}" type="slidenum">
              <a:rPr lang="sv-SE" smtClean="0"/>
              <a:pPr/>
              <a:t>6</a:t>
            </a:fld>
            <a:endParaRPr lang="sv-SE"/>
          </a:p>
        </p:txBody>
      </p:sp>
    </p:spTree>
    <p:extLst>
      <p:ext uri="{BB962C8B-B14F-4D97-AF65-F5344CB8AC3E}">
        <p14:creationId xmlns:p14="http://schemas.microsoft.com/office/powerpoint/2010/main" val="138895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858B9-23B5-E75E-EFB6-14803A62EC5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1D1DC58-653E-C4A1-870C-65D56DEE9AC0}"/>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9B78A69D-ECF0-EACE-8FD5-C1C7F25F0EAF}"/>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dirty="0"/>
              <a:t>Kopplat till sidorna om </a:t>
            </a:r>
            <a:r>
              <a:rPr lang="sv-SE" i="1" dirty="0"/>
              <a:t>Fokusområden</a:t>
            </a:r>
            <a:r>
              <a:rPr lang="sv-SE" dirty="0"/>
              <a:t>.</a:t>
            </a:r>
          </a:p>
        </p:txBody>
      </p:sp>
      <p:sp>
        <p:nvSpPr>
          <p:cNvPr id="4" name="Platshållare för bildnummer 3">
            <a:extLst>
              <a:ext uri="{FF2B5EF4-FFF2-40B4-BE49-F238E27FC236}">
                <a16:creationId xmlns:a16="http://schemas.microsoft.com/office/drawing/2014/main" id="{FF39DF2F-0DE5-D93A-1DB7-50328E15DC14}"/>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1622428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57468-79FA-22DC-515A-96D8D26875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E58F09D-5E78-46A5-2451-FC2D5AE33D7F}"/>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10645B52-261A-6EF9-69E2-C0CD975424B9}"/>
              </a:ext>
            </a:extLst>
          </p:cNvPr>
          <p:cNvSpPr>
            <a:spLocks noGrp="1"/>
          </p:cNvSpPr>
          <p:nvPr>
            <p:ph type="body" idx="1"/>
          </p:nvPr>
        </p:nvSpPr>
        <p:spPr/>
        <p:txBody>
          <a:bodyPr>
            <a:normAutofit/>
          </a:bodyP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dirty="0"/>
              <a:t>Kopplat till sidorna om </a:t>
            </a:r>
            <a:r>
              <a:rPr lang="sv-SE" i="1" dirty="0"/>
              <a:t>Fokusområden</a:t>
            </a:r>
            <a:r>
              <a:rPr lang="sv-SE" dirty="0"/>
              <a:t>.</a:t>
            </a:r>
          </a:p>
          <a:p>
            <a:endParaRPr lang="sv-SE" dirty="0"/>
          </a:p>
        </p:txBody>
      </p:sp>
      <p:sp>
        <p:nvSpPr>
          <p:cNvPr id="4" name="Platshållare för bildnummer 3">
            <a:extLst>
              <a:ext uri="{FF2B5EF4-FFF2-40B4-BE49-F238E27FC236}">
                <a16:creationId xmlns:a16="http://schemas.microsoft.com/office/drawing/2014/main" id="{D061E79E-C81B-44ED-4722-3C699EFF4DA0}"/>
              </a:ext>
            </a:extLst>
          </p:cNvPr>
          <p:cNvSpPr>
            <a:spLocks noGrp="1"/>
          </p:cNvSpPr>
          <p:nvPr>
            <p:ph type="sldNum" sz="quarter" idx="10"/>
          </p:nvPr>
        </p:nvSpPr>
        <p:spPr/>
        <p:txBody>
          <a:bodyPr/>
          <a:lstStyle/>
          <a:p>
            <a:pPr marL="0" marR="0" lvl="0" indent="0" algn="r" defTabSz="1828686" rtl="0" eaLnBrk="1" fontAlgn="auto" latinLnBrk="0" hangingPunct="1">
              <a:lnSpc>
                <a:spcPct val="100000"/>
              </a:lnSpc>
              <a:spcBef>
                <a:spcPts val="0"/>
              </a:spcBef>
              <a:spcAft>
                <a:spcPts val="0"/>
              </a:spcAft>
              <a:buClrTx/>
              <a:buSzTx/>
              <a:buFontTx/>
              <a:buNone/>
              <a:tabLst/>
              <a:defRPr/>
            </a:pPr>
            <a:fld id="{9F717927-2F1C-46F9-A7B3-79FCC148348A}" type="slidenum">
              <a:rPr kumimoji="0" lang="sv-SE" sz="1200" b="0" i="0" u="none" strike="noStrike" kern="1200" cap="none" spc="0" normalizeH="0" baseline="0" noProof="0" smtClean="0">
                <a:ln>
                  <a:noFill/>
                </a:ln>
                <a:solidFill>
                  <a:prstClr val="black"/>
                </a:solidFill>
                <a:effectLst/>
                <a:uLnTx/>
                <a:uFillTx/>
                <a:latin typeface="Montserrat Light" pitchFamily="2" charset="77"/>
                <a:ea typeface="+mn-ea"/>
                <a:cs typeface="+mn-cs"/>
              </a:rPr>
              <a:pPr marL="0" marR="0" lvl="0" indent="0" algn="r" defTabSz="1828686"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Montserrat Light" pitchFamily="2" charset="77"/>
              <a:ea typeface="+mn-ea"/>
              <a:cs typeface="+mn-cs"/>
            </a:endParaRPr>
          </a:p>
        </p:txBody>
      </p:sp>
    </p:spTree>
    <p:extLst>
      <p:ext uri="{BB962C8B-B14F-4D97-AF65-F5344CB8AC3E}">
        <p14:creationId xmlns:p14="http://schemas.microsoft.com/office/powerpoint/2010/main" val="1401084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a:bodyPr>
          <a:lstStyle/>
          <a:p>
            <a:r>
              <a:rPr lang="sv-SE" b="1" dirty="0"/>
              <a:t>Vilka färdigheter behöver spelarna för fokusområdena?</a:t>
            </a:r>
          </a:p>
          <a:p>
            <a:r>
              <a:rPr lang="sv-SE" b="1" dirty="0"/>
              <a:t>Vilka beteenden vill vi att spelarna utvecklar och har för fokusområdena?</a:t>
            </a:r>
          </a:p>
          <a:p>
            <a:r>
              <a:rPr lang="sv-SE" b="1" dirty="0"/>
              <a:t>Vilken spelförståelse vill vi att spelarna besitter och tränar på? </a:t>
            </a:r>
          </a:p>
          <a:p>
            <a:pPr marL="0" indent="0">
              <a:buFontTx/>
              <a:buNone/>
            </a:pPr>
            <a:endParaRPr lang="sv-SE" dirty="0"/>
          </a:p>
        </p:txBody>
      </p:sp>
      <p:sp>
        <p:nvSpPr>
          <p:cNvPr id="4" name="Platshållare för bildnummer 3"/>
          <p:cNvSpPr>
            <a:spLocks noGrp="1"/>
          </p:cNvSpPr>
          <p:nvPr>
            <p:ph type="sldNum" sz="quarter" idx="10"/>
          </p:nvPr>
        </p:nvSpPr>
        <p:spPr/>
        <p:txBody>
          <a:bodyPr/>
          <a:lstStyle/>
          <a:p>
            <a:fld id="{9F717927-2F1C-46F9-A7B3-79FCC148348A}" type="slidenum">
              <a:rPr lang="sv-SE" smtClean="0"/>
              <a:pPr/>
              <a:t>9</a:t>
            </a:fld>
            <a:endParaRPr lang="sv-SE"/>
          </a:p>
        </p:txBody>
      </p:sp>
    </p:spTree>
    <p:extLst>
      <p:ext uri="{BB962C8B-B14F-4D97-AF65-F5344CB8AC3E}">
        <p14:creationId xmlns:p14="http://schemas.microsoft.com/office/powerpoint/2010/main" val="72456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0B0C26"/>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4283515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419110"/>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116147"/>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1676291" y="3651251"/>
            <a:ext cx="10362526" cy="870267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2343596" y="3651251"/>
            <a:ext cx="10362526" cy="870267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8" name="Bildobjekt 7">
            <a:extLst>
              <a:ext uri="{FF2B5EF4-FFF2-40B4-BE49-F238E27FC236}">
                <a16:creationId xmlns:a16="http://schemas.microsoft.com/office/drawing/2014/main" id="{2210C04E-4953-C3A1-D6EF-E704CB1F357D}"/>
              </a:ext>
            </a:extLst>
          </p:cNvPr>
          <p:cNvPicPr>
            <a:picLocks noChangeAspect="1"/>
          </p:cNvPicPr>
          <p:nvPr userDrawn="1"/>
        </p:nvPicPr>
        <p:blipFill>
          <a:blip r:embed="rId2"/>
          <a:stretch>
            <a:fillRect/>
          </a:stretch>
        </p:blipFill>
        <p:spPr>
          <a:xfrm flipV="1">
            <a:off x="1" y="13246100"/>
            <a:ext cx="24395114" cy="469901"/>
          </a:xfrm>
          <a:prstGeom prst="rect">
            <a:avLst/>
          </a:prstGeom>
        </p:spPr>
      </p:pic>
    </p:spTree>
    <p:extLst>
      <p:ext uri="{BB962C8B-B14F-4D97-AF65-F5344CB8AC3E}">
        <p14:creationId xmlns:p14="http://schemas.microsoft.com/office/powerpoint/2010/main" val="19945344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679467" y="730251"/>
            <a:ext cx="21029831" cy="2651125"/>
          </a:xfrm>
        </p:spPr>
        <p:txBody>
          <a:bodyPr/>
          <a:lstStyle/>
          <a:p>
            <a:r>
              <a:rPr lang="sv-SE"/>
              <a:t>Klicka här för att ändra mall för rubrikformat</a:t>
            </a:r>
          </a:p>
        </p:txBody>
      </p:sp>
      <p:sp>
        <p:nvSpPr>
          <p:cNvPr id="3" name="Platshållare för text 2"/>
          <p:cNvSpPr>
            <a:spLocks noGrp="1"/>
          </p:cNvSpPr>
          <p:nvPr>
            <p:ph type="body" idx="1"/>
          </p:nvPr>
        </p:nvSpPr>
        <p:spPr>
          <a:xfrm>
            <a:off x="1679469" y="3362325"/>
            <a:ext cx="10314902" cy="1647824"/>
          </a:xfrm>
        </p:spPr>
        <p:txBody>
          <a:bodyPr anchor="b"/>
          <a:lstStyle>
            <a:lvl1pPr marL="0" indent="0">
              <a:buNone/>
              <a:defRPr sz="4800" b="1"/>
            </a:lvl1pPr>
            <a:lvl2pPr marL="914343" indent="0">
              <a:buNone/>
              <a:defRPr sz="4000" b="1"/>
            </a:lvl2pPr>
            <a:lvl3pPr marL="1828686" indent="0">
              <a:buNone/>
              <a:defRPr sz="3600" b="1"/>
            </a:lvl3pPr>
            <a:lvl4pPr marL="2743029" indent="0">
              <a:buNone/>
              <a:defRPr sz="3200" b="1"/>
            </a:lvl4pPr>
            <a:lvl5pPr marL="3657371" indent="0">
              <a:buNone/>
              <a:defRPr sz="3200" b="1"/>
            </a:lvl5pPr>
            <a:lvl6pPr marL="4571714" indent="0">
              <a:buNone/>
              <a:defRPr sz="3200" b="1"/>
            </a:lvl6pPr>
            <a:lvl7pPr marL="5486057" indent="0">
              <a:buNone/>
              <a:defRPr sz="3200" b="1"/>
            </a:lvl7pPr>
            <a:lvl8pPr marL="6400400" indent="0">
              <a:buNone/>
              <a:defRPr sz="3200" b="1"/>
            </a:lvl8pPr>
            <a:lvl9pPr marL="7314743" indent="0">
              <a:buNone/>
              <a:defRPr sz="3200" b="1"/>
            </a:lvl9pPr>
          </a:lstStyle>
          <a:p>
            <a:pPr lvl="0"/>
            <a:r>
              <a:rPr lang="sv-SE"/>
              <a:t>Redigera format för bakgrundstext</a:t>
            </a:r>
          </a:p>
        </p:txBody>
      </p:sp>
      <p:sp>
        <p:nvSpPr>
          <p:cNvPr id="4" name="Platshållare för innehåll 3"/>
          <p:cNvSpPr>
            <a:spLocks noGrp="1"/>
          </p:cNvSpPr>
          <p:nvPr>
            <p:ph sz="half" idx="2"/>
          </p:nvPr>
        </p:nvSpPr>
        <p:spPr>
          <a:xfrm>
            <a:off x="1679469" y="5010151"/>
            <a:ext cx="10314902" cy="736917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2343598" y="3362325"/>
            <a:ext cx="10365701" cy="1647824"/>
          </a:xfrm>
        </p:spPr>
        <p:txBody>
          <a:bodyPr anchor="b"/>
          <a:lstStyle>
            <a:lvl1pPr marL="0" indent="0">
              <a:buNone/>
              <a:defRPr sz="4800" b="1"/>
            </a:lvl1pPr>
            <a:lvl2pPr marL="914343" indent="0">
              <a:buNone/>
              <a:defRPr sz="4000" b="1"/>
            </a:lvl2pPr>
            <a:lvl3pPr marL="1828686" indent="0">
              <a:buNone/>
              <a:defRPr sz="3600" b="1"/>
            </a:lvl3pPr>
            <a:lvl4pPr marL="2743029" indent="0">
              <a:buNone/>
              <a:defRPr sz="3200" b="1"/>
            </a:lvl4pPr>
            <a:lvl5pPr marL="3657371" indent="0">
              <a:buNone/>
              <a:defRPr sz="3200" b="1"/>
            </a:lvl5pPr>
            <a:lvl6pPr marL="4571714" indent="0">
              <a:buNone/>
              <a:defRPr sz="3200" b="1"/>
            </a:lvl6pPr>
            <a:lvl7pPr marL="5486057" indent="0">
              <a:buNone/>
              <a:defRPr sz="3200" b="1"/>
            </a:lvl7pPr>
            <a:lvl8pPr marL="6400400" indent="0">
              <a:buNone/>
              <a:defRPr sz="3200" b="1"/>
            </a:lvl8pPr>
            <a:lvl9pPr marL="7314743" indent="0">
              <a:buNone/>
              <a:defRPr sz="3200" b="1"/>
            </a:lvl9pPr>
          </a:lstStyle>
          <a:p>
            <a:pPr lvl="0"/>
            <a:r>
              <a:rPr lang="sv-SE"/>
              <a:t>Redigera format för bakgrundstext</a:t>
            </a:r>
          </a:p>
        </p:txBody>
      </p:sp>
      <p:sp>
        <p:nvSpPr>
          <p:cNvPr id="6" name="Platshållare för innehåll 5"/>
          <p:cNvSpPr>
            <a:spLocks noGrp="1"/>
          </p:cNvSpPr>
          <p:nvPr>
            <p:ph sz="quarter" idx="4"/>
          </p:nvPr>
        </p:nvSpPr>
        <p:spPr>
          <a:xfrm>
            <a:off x="12343598" y="5010151"/>
            <a:ext cx="10365701" cy="736917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3959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01020D-738B-FDE7-18E0-2F2A1660FAB8}"/>
              </a:ext>
            </a:extLst>
          </p:cNvPr>
          <p:cNvSpPr>
            <a:spLocks noGrp="1"/>
          </p:cNvSpPr>
          <p:nvPr>
            <p:ph type="ctrTitle"/>
          </p:nvPr>
        </p:nvSpPr>
        <p:spPr>
          <a:xfrm>
            <a:off x="3047802" y="2244725"/>
            <a:ext cx="18286810" cy="4775200"/>
          </a:xfrm>
        </p:spPr>
        <p:txBody>
          <a:bodyPr anchor="b"/>
          <a:lstStyle>
            <a:lvl1pPr algn="ctr">
              <a:defRPr sz="11999"/>
            </a:lvl1pPr>
          </a:lstStyle>
          <a:p>
            <a:r>
              <a:rPr lang="sv-SE"/>
              <a:t>Klicka här för att ändra mall för rubrikformat</a:t>
            </a:r>
          </a:p>
        </p:txBody>
      </p:sp>
      <p:sp>
        <p:nvSpPr>
          <p:cNvPr id="3" name="Underrubrik 2">
            <a:extLst>
              <a:ext uri="{FF2B5EF4-FFF2-40B4-BE49-F238E27FC236}">
                <a16:creationId xmlns:a16="http://schemas.microsoft.com/office/drawing/2014/main" id="{195E3379-D31B-9543-A2FE-FB3D5EEDA65E}"/>
              </a:ext>
            </a:extLst>
          </p:cNvPr>
          <p:cNvSpPr>
            <a:spLocks noGrp="1"/>
          </p:cNvSpPr>
          <p:nvPr>
            <p:ph type="subTitle" idx="1"/>
          </p:nvPr>
        </p:nvSpPr>
        <p:spPr>
          <a:xfrm>
            <a:off x="3047802" y="7204075"/>
            <a:ext cx="18286810" cy="3311525"/>
          </a:xfrm>
        </p:spPr>
        <p:txBody>
          <a:bodyPr/>
          <a:lstStyle>
            <a:lvl1pPr marL="0" indent="0" algn="ctr">
              <a:buNone/>
              <a:defRPr sz="4800"/>
            </a:lvl1pPr>
            <a:lvl2pPr marL="914343" indent="0" algn="ctr">
              <a:buNone/>
              <a:defRPr sz="4000"/>
            </a:lvl2pPr>
            <a:lvl3pPr marL="1828686" indent="0" algn="ctr">
              <a:buNone/>
              <a:defRPr sz="3600"/>
            </a:lvl3pPr>
            <a:lvl4pPr marL="2743029" indent="0" algn="ctr">
              <a:buNone/>
              <a:defRPr sz="3200"/>
            </a:lvl4pPr>
            <a:lvl5pPr marL="3657371" indent="0" algn="ctr">
              <a:buNone/>
              <a:defRPr sz="3200"/>
            </a:lvl5pPr>
            <a:lvl6pPr marL="4571714" indent="0" algn="ctr">
              <a:buNone/>
              <a:defRPr sz="3200"/>
            </a:lvl6pPr>
            <a:lvl7pPr marL="5486057" indent="0" algn="ctr">
              <a:buNone/>
              <a:defRPr sz="3200"/>
            </a:lvl7pPr>
            <a:lvl8pPr marL="6400400" indent="0" algn="ctr">
              <a:buNone/>
              <a:defRPr sz="3200"/>
            </a:lvl8pPr>
            <a:lvl9pPr marL="7314743" indent="0" algn="ctr">
              <a:buNone/>
              <a:defRPr sz="3200"/>
            </a:lvl9pPr>
          </a:lstStyle>
          <a:p>
            <a:r>
              <a:rPr lang="sv-SE"/>
              <a:t>Klicka här för att ändra mall för underrubrikformat</a:t>
            </a:r>
          </a:p>
        </p:txBody>
      </p:sp>
      <p:sp>
        <p:nvSpPr>
          <p:cNvPr id="6" name="Platshållare för bildnummer 5">
            <a:extLst>
              <a:ext uri="{FF2B5EF4-FFF2-40B4-BE49-F238E27FC236}">
                <a16:creationId xmlns:a16="http://schemas.microsoft.com/office/drawing/2014/main" id="{F21F876E-F25E-4BC2-EAAA-61603A6D6250}"/>
              </a:ext>
            </a:extLst>
          </p:cNvPr>
          <p:cNvSpPr>
            <a:spLocks noGrp="1"/>
          </p:cNvSpPr>
          <p:nvPr>
            <p:ph type="sldNum" sz="quarter" idx="12"/>
          </p:nvPr>
        </p:nvSpPr>
        <p:spPr/>
        <p:txBody>
          <a:bodyPr/>
          <a:lstStyle/>
          <a:p>
            <a:fld id="{DB4A7B05-80BE-4E24-A13E-444A5BFD9008}" type="slidenum">
              <a:rPr lang="sv-SE" smtClean="0"/>
              <a:t>‹#›</a:t>
            </a:fld>
            <a:endParaRPr lang="sv-SE"/>
          </a:p>
        </p:txBody>
      </p:sp>
    </p:spTree>
    <p:extLst>
      <p:ext uri="{BB962C8B-B14F-4D97-AF65-F5344CB8AC3E}">
        <p14:creationId xmlns:p14="http://schemas.microsoft.com/office/powerpoint/2010/main" val="141030964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ubrik med flera bulletpoints">
    <p:spTree>
      <p:nvGrpSpPr>
        <p:cNvPr id="1" name=""/>
        <p:cNvGrpSpPr/>
        <p:nvPr/>
      </p:nvGrpSpPr>
      <p:grpSpPr>
        <a:xfrm>
          <a:off x="0" y="0"/>
          <a:ext cx="0" cy="0"/>
          <a:chOff x="0" y="0"/>
          <a:chExt cx="0" cy="0"/>
        </a:xfrm>
      </p:grpSpPr>
      <p:sp>
        <p:nvSpPr>
          <p:cNvPr id="23" name="Rubrik 21">
            <a:extLst>
              <a:ext uri="{FF2B5EF4-FFF2-40B4-BE49-F238E27FC236}">
                <a16:creationId xmlns:a16="http://schemas.microsoft.com/office/drawing/2014/main" id="{F0C7CFD2-A090-F234-06D8-A959C8F57F36}"/>
              </a:ext>
            </a:extLst>
          </p:cNvPr>
          <p:cNvSpPr>
            <a:spLocks noGrp="1"/>
          </p:cNvSpPr>
          <p:nvPr>
            <p:ph type="title" hasCustomPrompt="1"/>
          </p:nvPr>
        </p:nvSpPr>
        <p:spPr>
          <a:xfrm>
            <a:off x="1676290" y="1477893"/>
            <a:ext cx="21029831" cy="1991831"/>
          </a:xfrm>
        </p:spPr>
        <p:txBody>
          <a:bodyPr>
            <a:normAutofit/>
          </a:bodyPr>
          <a:lstStyle>
            <a:lvl1pPr algn="l">
              <a:defRPr sz="9000" baseline="0">
                <a:solidFill>
                  <a:srgbClr val="F3EB75"/>
                </a:solidFill>
              </a:defRPr>
            </a:lvl1pPr>
          </a:lstStyle>
          <a:p>
            <a:r>
              <a:rPr lang="sv-SE"/>
              <a:t>Mindre rubrik för sida med mer text</a:t>
            </a:r>
          </a:p>
        </p:txBody>
      </p:sp>
      <p:sp>
        <p:nvSpPr>
          <p:cNvPr id="27" name="Platshållare för innehåll 26">
            <a:extLst>
              <a:ext uri="{FF2B5EF4-FFF2-40B4-BE49-F238E27FC236}">
                <a16:creationId xmlns:a16="http://schemas.microsoft.com/office/drawing/2014/main" id="{BC59867D-3609-2526-35A3-B818577759DE}"/>
              </a:ext>
            </a:extLst>
          </p:cNvPr>
          <p:cNvSpPr>
            <a:spLocks noGrp="1"/>
          </p:cNvSpPr>
          <p:nvPr>
            <p:ph sz="quarter" idx="10" hasCustomPrompt="1"/>
          </p:nvPr>
        </p:nvSpPr>
        <p:spPr>
          <a:xfrm>
            <a:off x="1676399" y="3988235"/>
            <a:ext cx="16251238" cy="666892"/>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err="1">
                <a:solidFill>
                  <a:schemeClr val="bg1"/>
                </a:solidFill>
                <a:latin typeface="Montserrat Light" pitchFamily="2" charset="77"/>
                <a:cs typeface="Calibri"/>
              </a:rPr>
              <a:t>Tectem</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nobitas</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ipisimi</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aut</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volorendae</a:t>
            </a:r>
            <a:endParaRPr lang="sv-SE" sz="2200" b="0" i="0">
              <a:solidFill>
                <a:schemeClr val="bg1"/>
              </a:solidFill>
              <a:latin typeface="Montserrat Light" pitchFamily="2" charset="77"/>
              <a:cs typeface="Calibri"/>
            </a:endParaRPr>
          </a:p>
        </p:txBody>
      </p:sp>
      <p:sp>
        <p:nvSpPr>
          <p:cNvPr id="2" name="Platshållare för innehåll 26">
            <a:extLst>
              <a:ext uri="{FF2B5EF4-FFF2-40B4-BE49-F238E27FC236}">
                <a16:creationId xmlns:a16="http://schemas.microsoft.com/office/drawing/2014/main" id="{11174959-DF6D-DE71-7C58-A89874D7E62D}"/>
              </a:ext>
            </a:extLst>
          </p:cNvPr>
          <p:cNvSpPr>
            <a:spLocks noGrp="1"/>
          </p:cNvSpPr>
          <p:nvPr>
            <p:ph sz="quarter" idx="11" hasCustomPrompt="1"/>
          </p:nvPr>
        </p:nvSpPr>
        <p:spPr>
          <a:xfrm>
            <a:off x="1676399" y="4825445"/>
            <a:ext cx="16251238" cy="666892"/>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err="1">
                <a:solidFill>
                  <a:schemeClr val="bg1"/>
                </a:solidFill>
                <a:latin typeface="Montserrat Light" pitchFamily="2" charset="77"/>
                <a:cs typeface="Calibri"/>
              </a:rPr>
              <a:t>Tectem</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nobitas</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ipisimi</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aut</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volorendae</a:t>
            </a:r>
            <a:endParaRPr lang="sv-SE" sz="2200" b="0" i="0">
              <a:solidFill>
                <a:schemeClr val="bg1"/>
              </a:solidFill>
              <a:latin typeface="Montserrat Light" pitchFamily="2" charset="77"/>
              <a:cs typeface="Calibri"/>
            </a:endParaRPr>
          </a:p>
        </p:txBody>
      </p:sp>
      <p:sp>
        <p:nvSpPr>
          <p:cNvPr id="3" name="Platshållare för innehåll 26">
            <a:extLst>
              <a:ext uri="{FF2B5EF4-FFF2-40B4-BE49-F238E27FC236}">
                <a16:creationId xmlns:a16="http://schemas.microsoft.com/office/drawing/2014/main" id="{63E55F3F-8953-4308-DBCD-49B5826BC6C4}"/>
              </a:ext>
            </a:extLst>
          </p:cNvPr>
          <p:cNvSpPr>
            <a:spLocks noGrp="1"/>
          </p:cNvSpPr>
          <p:nvPr>
            <p:ph sz="quarter" idx="12" hasCustomPrompt="1"/>
          </p:nvPr>
        </p:nvSpPr>
        <p:spPr>
          <a:xfrm>
            <a:off x="1676399" y="5662655"/>
            <a:ext cx="16251238" cy="666892"/>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err="1">
                <a:solidFill>
                  <a:schemeClr val="bg1"/>
                </a:solidFill>
                <a:latin typeface="Montserrat Light" pitchFamily="2" charset="77"/>
                <a:cs typeface="Calibri"/>
              </a:rPr>
              <a:t>Tectem</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nobitas</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ipisimi</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aut</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volorendae</a:t>
            </a:r>
            <a:endParaRPr lang="sv-SE" sz="2200" b="0" i="0">
              <a:solidFill>
                <a:schemeClr val="bg1"/>
              </a:solidFill>
              <a:latin typeface="Montserrat Light" pitchFamily="2" charset="77"/>
              <a:cs typeface="Calibri"/>
            </a:endParaRPr>
          </a:p>
        </p:txBody>
      </p:sp>
      <p:sp>
        <p:nvSpPr>
          <p:cNvPr id="4" name="Platshållare för innehåll 26">
            <a:extLst>
              <a:ext uri="{FF2B5EF4-FFF2-40B4-BE49-F238E27FC236}">
                <a16:creationId xmlns:a16="http://schemas.microsoft.com/office/drawing/2014/main" id="{6FEC9DDF-93F4-2285-EF5C-854064BB154F}"/>
              </a:ext>
            </a:extLst>
          </p:cNvPr>
          <p:cNvSpPr>
            <a:spLocks noGrp="1"/>
          </p:cNvSpPr>
          <p:nvPr>
            <p:ph sz="quarter" idx="13" hasCustomPrompt="1"/>
          </p:nvPr>
        </p:nvSpPr>
        <p:spPr>
          <a:xfrm>
            <a:off x="1676399" y="6499865"/>
            <a:ext cx="16251238" cy="666892"/>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err="1">
                <a:solidFill>
                  <a:schemeClr val="bg1"/>
                </a:solidFill>
                <a:latin typeface="Montserrat Light" pitchFamily="2" charset="77"/>
                <a:cs typeface="Calibri"/>
              </a:rPr>
              <a:t>Tectem</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nobitas</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ipisimi</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aut</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volorendae</a:t>
            </a:r>
            <a:endParaRPr lang="sv-SE" sz="2200" b="0" i="0">
              <a:solidFill>
                <a:schemeClr val="bg1"/>
              </a:solidFill>
              <a:latin typeface="Montserrat Light" pitchFamily="2" charset="77"/>
              <a:cs typeface="Calibri"/>
            </a:endParaRPr>
          </a:p>
        </p:txBody>
      </p:sp>
      <p:sp>
        <p:nvSpPr>
          <p:cNvPr id="5" name="Platshållare för innehåll 26">
            <a:extLst>
              <a:ext uri="{FF2B5EF4-FFF2-40B4-BE49-F238E27FC236}">
                <a16:creationId xmlns:a16="http://schemas.microsoft.com/office/drawing/2014/main" id="{22C2E5E0-92B8-AE3E-C2EF-9D7A71EAF9BB}"/>
              </a:ext>
            </a:extLst>
          </p:cNvPr>
          <p:cNvSpPr>
            <a:spLocks noGrp="1"/>
          </p:cNvSpPr>
          <p:nvPr>
            <p:ph sz="quarter" idx="14" hasCustomPrompt="1"/>
          </p:nvPr>
        </p:nvSpPr>
        <p:spPr>
          <a:xfrm>
            <a:off x="1676399" y="7337075"/>
            <a:ext cx="16251238" cy="666892"/>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err="1">
                <a:solidFill>
                  <a:schemeClr val="bg1"/>
                </a:solidFill>
                <a:latin typeface="Montserrat Light" pitchFamily="2" charset="77"/>
                <a:cs typeface="Calibri"/>
              </a:rPr>
              <a:t>Tectem</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nobitas</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ipisimi</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aut</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volorendae</a:t>
            </a:r>
            <a:endParaRPr lang="sv-SE" sz="2200" b="0" i="0">
              <a:solidFill>
                <a:schemeClr val="bg1"/>
              </a:solidFill>
              <a:latin typeface="Montserrat Light" pitchFamily="2" charset="77"/>
              <a:cs typeface="Calibri"/>
            </a:endParaRPr>
          </a:p>
        </p:txBody>
      </p:sp>
      <p:sp>
        <p:nvSpPr>
          <p:cNvPr id="6" name="Platshållare för innehåll 26">
            <a:extLst>
              <a:ext uri="{FF2B5EF4-FFF2-40B4-BE49-F238E27FC236}">
                <a16:creationId xmlns:a16="http://schemas.microsoft.com/office/drawing/2014/main" id="{0C35C96A-990E-46F1-BFE5-CC533A531400}"/>
              </a:ext>
            </a:extLst>
          </p:cNvPr>
          <p:cNvSpPr>
            <a:spLocks noGrp="1"/>
          </p:cNvSpPr>
          <p:nvPr>
            <p:ph sz="quarter" idx="15" hasCustomPrompt="1"/>
          </p:nvPr>
        </p:nvSpPr>
        <p:spPr>
          <a:xfrm>
            <a:off x="1676399" y="8174285"/>
            <a:ext cx="16251238" cy="666892"/>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err="1">
                <a:solidFill>
                  <a:schemeClr val="bg1"/>
                </a:solidFill>
                <a:latin typeface="Montserrat Light" pitchFamily="2" charset="77"/>
                <a:cs typeface="Calibri"/>
              </a:rPr>
              <a:t>Tectem</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nobitas</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ipisimi</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aut</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volorendae</a:t>
            </a:r>
            <a:endParaRPr lang="sv-SE" sz="2200" b="0" i="0">
              <a:solidFill>
                <a:schemeClr val="bg1"/>
              </a:solidFill>
              <a:latin typeface="Montserrat Light" pitchFamily="2" charset="77"/>
              <a:cs typeface="Calibri"/>
            </a:endParaRPr>
          </a:p>
        </p:txBody>
      </p:sp>
      <p:sp>
        <p:nvSpPr>
          <p:cNvPr id="7" name="Platshållare för innehåll 26">
            <a:extLst>
              <a:ext uri="{FF2B5EF4-FFF2-40B4-BE49-F238E27FC236}">
                <a16:creationId xmlns:a16="http://schemas.microsoft.com/office/drawing/2014/main" id="{02F92E3C-903F-C82F-D700-983053E7D535}"/>
              </a:ext>
            </a:extLst>
          </p:cNvPr>
          <p:cNvSpPr>
            <a:spLocks noGrp="1"/>
          </p:cNvSpPr>
          <p:nvPr>
            <p:ph sz="quarter" idx="16" hasCustomPrompt="1"/>
          </p:nvPr>
        </p:nvSpPr>
        <p:spPr>
          <a:xfrm>
            <a:off x="1676399" y="9011495"/>
            <a:ext cx="16251238" cy="666892"/>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err="1">
                <a:solidFill>
                  <a:schemeClr val="bg1"/>
                </a:solidFill>
                <a:latin typeface="Montserrat Light" pitchFamily="2" charset="77"/>
                <a:cs typeface="Calibri"/>
              </a:rPr>
              <a:t>Tectem</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nobitas</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ipisimi</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aut</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volorendae</a:t>
            </a:r>
            <a:endParaRPr lang="sv-SE" sz="2200" b="0" i="0">
              <a:solidFill>
                <a:schemeClr val="bg1"/>
              </a:solidFill>
              <a:latin typeface="Montserrat Light" pitchFamily="2" charset="77"/>
              <a:cs typeface="Calibri"/>
            </a:endParaRPr>
          </a:p>
        </p:txBody>
      </p:sp>
      <p:sp>
        <p:nvSpPr>
          <p:cNvPr id="8" name="Platshållare för innehåll 26">
            <a:extLst>
              <a:ext uri="{FF2B5EF4-FFF2-40B4-BE49-F238E27FC236}">
                <a16:creationId xmlns:a16="http://schemas.microsoft.com/office/drawing/2014/main" id="{0D66E7EB-0609-DD2F-878A-4A9D02BC9053}"/>
              </a:ext>
            </a:extLst>
          </p:cNvPr>
          <p:cNvSpPr>
            <a:spLocks noGrp="1"/>
          </p:cNvSpPr>
          <p:nvPr>
            <p:ph sz="quarter" idx="17" hasCustomPrompt="1"/>
          </p:nvPr>
        </p:nvSpPr>
        <p:spPr>
          <a:xfrm>
            <a:off x="1676399" y="9848707"/>
            <a:ext cx="16251238" cy="666892"/>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err="1">
                <a:solidFill>
                  <a:schemeClr val="bg1"/>
                </a:solidFill>
                <a:latin typeface="Montserrat Light" pitchFamily="2" charset="77"/>
                <a:cs typeface="Calibri"/>
              </a:rPr>
              <a:t>Tectem</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nobitas</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ipisimi</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aut</a:t>
            </a:r>
            <a:r>
              <a:rPr lang="sv-SE" sz="2200" b="0" i="0">
                <a:solidFill>
                  <a:schemeClr val="bg1"/>
                </a:solidFill>
                <a:latin typeface="Montserrat Light" pitchFamily="2" charset="77"/>
                <a:cs typeface="Calibri"/>
              </a:rPr>
              <a:t> </a:t>
            </a:r>
            <a:r>
              <a:rPr lang="sv-SE" sz="2200" b="0" i="0" err="1">
                <a:solidFill>
                  <a:schemeClr val="bg1"/>
                </a:solidFill>
                <a:latin typeface="Montserrat Light" pitchFamily="2" charset="77"/>
                <a:cs typeface="Calibri"/>
              </a:rPr>
              <a:t>volorendae</a:t>
            </a:r>
            <a:endParaRPr lang="sv-SE" sz="2200" b="0" i="0">
              <a:solidFill>
                <a:schemeClr val="bg1"/>
              </a:solidFill>
              <a:latin typeface="Montserrat Light" pitchFamily="2" charset="77"/>
              <a:cs typeface="Calibri"/>
            </a:endParaRPr>
          </a:p>
        </p:txBody>
      </p:sp>
    </p:spTree>
    <p:extLst>
      <p:ext uri="{BB962C8B-B14F-4D97-AF65-F5344CB8AC3E}">
        <p14:creationId xmlns:p14="http://schemas.microsoft.com/office/powerpoint/2010/main" val="3930987208"/>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B0C26"/>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676291" y="730251"/>
            <a:ext cx="21029831" cy="2651125"/>
          </a:xfrm>
          <a:prstGeom prst="rect">
            <a:avLst/>
          </a:prstGeom>
        </p:spPr>
        <p:txBody>
          <a:bodyPr vert="horz" lIns="91440" tIns="45720" rIns="91440" bIns="45720" rtlCol="0" anchor="ctr">
            <a:normAutofit/>
          </a:bodyPr>
          <a:lstStyle/>
          <a:p>
            <a:r>
              <a:rPr lang="sv-SE"/>
              <a:t>Klicka här för att ändra formatet för bakgrundsrubriken</a:t>
            </a:r>
          </a:p>
        </p:txBody>
      </p:sp>
      <p:sp>
        <p:nvSpPr>
          <p:cNvPr id="3" name="Platshållare för text 2"/>
          <p:cNvSpPr>
            <a:spLocks noGrp="1"/>
          </p:cNvSpPr>
          <p:nvPr>
            <p:ph type="body" idx="1"/>
          </p:nvPr>
        </p:nvSpPr>
        <p:spPr>
          <a:xfrm>
            <a:off x="1676291" y="3651251"/>
            <a:ext cx="21029831" cy="870267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676291" y="12712701"/>
            <a:ext cx="5486043" cy="730251"/>
          </a:xfrm>
          <a:prstGeom prst="rect">
            <a:avLst/>
          </a:prstGeom>
        </p:spPr>
        <p:txBody>
          <a:bodyPr vert="horz" lIns="91440" tIns="45720" rIns="91440" bIns="45720" rtlCol="0" anchor="ctr"/>
          <a:lstStyle>
            <a:lvl1pPr algn="l">
              <a:defRPr sz="2400" b="0" i="0">
                <a:solidFill>
                  <a:schemeClr val="tx1">
                    <a:tint val="75000"/>
                  </a:schemeClr>
                </a:solidFill>
                <a:latin typeface="Montserrat Light" pitchFamily="2" charset="77"/>
              </a:defRPr>
            </a:lvl1pPr>
          </a:lstStyle>
          <a:p>
            <a:endParaRPr lang="sv-SE"/>
          </a:p>
        </p:txBody>
      </p:sp>
      <p:sp>
        <p:nvSpPr>
          <p:cNvPr id="5" name="Platshållare för sidfot 4"/>
          <p:cNvSpPr>
            <a:spLocks noGrp="1"/>
          </p:cNvSpPr>
          <p:nvPr>
            <p:ph type="ftr" sz="quarter" idx="3"/>
          </p:nvPr>
        </p:nvSpPr>
        <p:spPr>
          <a:xfrm>
            <a:off x="8076675" y="12712701"/>
            <a:ext cx="8229064" cy="730251"/>
          </a:xfrm>
          <a:prstGeom prst="rect">
            <a:avLst/>
          </a:prstGeom>
        </p:spPr>
        <p:txBody>
          <a:bodyPr vert="horz" lIns="91440" tIns="45720" rIns="91440" bIns="45720" rtlCol="0" anchor="ctr"/>
          <a:lstStyle>
            <a:lvl1pPr algn="ctr">
              <a:defRPr sz="2400" b="0" i="0">
                <a:solidFill>
                  <a:schemeClr val="tx1">
                    <a:tint val="75000"/>
                  </a:schemeClr>
                </a:solidFill>
                <a:latin typeface="Montserrat Light" pitchFamily="2" charset="77"/>
              </a:defRPr>
            </a:lvl1pPr>
          </a:lstStyle>
          <a:p>
            <a:endParaRPr lang="sv-SE"/>
          </a:p>
        </p:txBody>
      </p:sp>
      <p:sp>
        <p:nvSpPr>
          <p:cNvPr id="6" name="Platshållare för bildnummer 5"/>
          <p:cNvSpPr>
            <a:spLocks noGrp="1"/>
          </p:cNvSpPr>
          <p:nvPr>
            <p:ph type="sldNum" sz="quarter" idx="4"/>
          </p:nvPr>
        </p:nvSpPr>
        <p:spPr>
          <a:xfrm>
            <a:off x="17220079" y="12712701"/>
            <a:ext cx="5486043" cy="730251"/>
          </a:xfrm>
          <a:prstGeom prst="rect">
            <a:avLst/>
          </a:prstGeom>
        </p:spPr>
        <p:txBody>
          <a:bodyPr vert="horz" lIns="91440" tIns="45720" rIns="91440" bIns="45720" rtlCol="0" anchor="ctr"/>
          <a:lstStyle>
            <a:lvl1pPr algn="r">
              <a:defRPr sz="2400" b="0" i="0">
                <a:solidFill>
                  <a:schemeClr val="tx1">
                    <a:tint val="75000"/>
                  </a:schemeClr>
                </a:solidFill>
                <a:latin typeface="Montserrat Light" pitchFamily="2" charset="77"/>
              </a:defRPr>
            </a:lvl1pPr>
          </a:lstStyle>
          <a:p>
            <a:fld id="{5F919A4E-C2E9-6148-8511-58460454BFB7}" type="slidenum">
              <a:rPr lang="sv-SE" smtClean="0"/>
              <a:pPr/>
              <a:t>‹#›</a:t>
            </a:fld>
            <a:endParaRPr lang="sv-SE"/>
          </a:p>
        </p:txBody>
      </p:sp>
      <p:pic>
        <p:nvPicPr>
          <p:cNvPr id="7" name="Bildobjekt 6">
            <a:extLst>
              <a:ext uri="{FF2B5EF4-FFF2-40B4-BE49-F238E27FC236}">
                <a16:creationId xmlns:a16="http://schemas.microsoft.com/office/drawing/2014/main" id="{E1EB9647-9EC2-E569-A1CF-350C64F21056}"/>
              </a:ext>
            </a:extLst>
          </p:cNvPr>
          <p:cNvPicPr>
            <a:picLocks noChangeAspect="1"/>
          </p:cNvPicPr>
          <p:nvPr userDrawn="1"/>
        </p:nvPicPr>
        <p:blipFill>
          <a:blip r:embed="rId9"/>
          <a:stretch>
            <a:fillRect/>
          </a:stretch>
        </p:blipFill>
        <p:spPr>
          <a:xfrm flipV="1">
            <a:off x="1" y="13246100"/>
            <a:ext cx="24395114" cy="469901"/>
          </a:xfrm>
          <a:prstGeom prst="rect">
            <a:avLst/>
          </a:prstGeom>
        </p:spPr>
      </p:pic>
      <p:sp>
        <p:nvSpPr>
          <p:cNvPr id="8" name="textruta 7">
            <a:extLst>
              <a:ext uri="{FF2B5EF4-FFF2-40B4-BE49-F238E27FC236}">
                <a16:creationId xmlns:a16="http://schemas.microsoft.com/office/drawing/2014/main" id="{FD2D2F37-7C26-75FF-5BF6-C1EE7ED804E7}"/>
              </a:ext>
            </a:extLst>
          </p:cNvPr>
          <p:cNvSpPr txBox="1"/>
          <p:nvPr userDrawn="1"/>
        </p:nvSpPr>
        <p:spPr>
          <a:xfrm>
            <a:off x="15450243" y="13296697"/>
            <a:ext cx="10336677" cy="400110"/>
          </a:xfrm>
          <a:prstGeom prst="rect">
            <a:avLst/>
          </a:prstGeom>
          <a:noFill/>
        </p:spPr>
        <p:txBody>
          <a:bodyPr wrap="square" rtlCol="0">
            <a:spAutoFit/>
          </a:bodyPr>
          <a:lstStyle/>
          <a:p>
            <a:r>
              <a:rPr lang="sv-SE" sz="2000" dirty="0">
                <a:solidFill>
                  <a:schemeClr val="bg1"/>
                </a:solidFill>
                <a:latin typeface="Montserrat" pitchFamily="2" charset="77"/>
              </a:rPr>
              <a:t>SVENSK INNEBANDY  –  SPEL OCH SPELARUTVECKLINGSPLAN</a:t>
            </a:r>
          </a:p>
        </p:txBody>
      </p:sp>
    </p:spTree>
    <p:extLst>
      <p:ext uri="{BB962C8B-B14F-4D97-AF65-F5344CB8AC3E}">
        <p14:creationId xmlns:p14="http://schemas.microsoft.com/office/powerpoint/2010/main" val="123048122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52" r:id="rId4"/>
    <p:sldLayoutId id="2147483653" r:id="rId5"/>
    <p:sldLayoutId id="2147483660" r:id="rId6"/>
    <p:sldLayoutId id="2147483662" r:id="rId7"/>
  </p:sldLayoutIdLst>
  <p:hf sldNum="0" hdr="0" ftr="0" dt="0"/>
  <p:txStyles>
    <p:titleStyle>
      <a:lvl1pPr algn="l" defTabSz="1828686" rtl="0" eaLnBrk="1" latinLnBrk="0" hangingPunct="1">
        <a:lnSpc>
          <a:spcPct val="90000"/>
        </a:lnSpc>
        <a:spcBef>
          <a:spcPct val="0"/>
        </a:spcBef>
        <a:buNone/>
        <a:defRPr sz="8799" kern="1200">
          <a:solidFill>
            <a:schemeClr val="tx1"/>
          </a:solidFill>
          <a:latin typeface="+mj-lt"/>
          <a:ea typeface="+mj-ea"/>
          <a:cs typeface="+mj-cs"/>
        </a:defRPr>
      </a:lvl1pPr>
    </p:titleStyle>
    <p:bodyStyle>
      <a:lvl1pPr marL="457171" indent="-457171" algn="l" defTabSz="1828686" rtl="0" eaLnBrk="1" latinLnBrk="0" hangingPunct="1">
        <a:lnSpc>
          <a:spcPct val="90000"/>
        </a:lnSpc>
        <a:spcBef>
          <a:spcPts val="2000"/>
        </a:spcBef>
        <a:buFont typeface="Arial"/>
        <a:buChar char="•"/>
        <a:defRPr sz="5600" b="0" i="0" kern="1200">
          <a:solidFill>
            <a:schemeClr val="tx1"/>
          </a:solidFill>
          <a:latin typeface="Montserrat Light" pitchFamily="2" charset="77"/>
          <a:ea typeface="+mn-ea"/>
          <a:cs typeface="+mn-cs"/>
        </a:defRPr>
      </a:lvl1pPr>
      <a:lvl2pPr marL="1371514" indent="-457171" algn="l" defTabSz="1828686" rtl="0" eaLnBrk="1" latinLnBrk="0" hangingPunct="1">
        <a:lnSpc>
          <a:spcPct val="90000"/>
        </a:lnSpc>
        <a:spcBef>
          <a:spcPts val="1000"/>
        </a:spcBef>
        <a:buFont typeface="Arial"/>
        <a:buChar char="•"/>
        <a:defRPr sz="4800" b="0" i="0" kern="1200">
          <a:solidFill>
            <a:schemeClr val="tx1"/>
          </a:solidFill>
          <a:latin typeface="Montserrat Light" pitchFamily="2" charset="77"/>
          <a:ea typeface="+mn-ea"/>
          <a:cs typeface="+mn-cs"/>
        </a:defRPr>
      </a:lvl2pPr>
      <a:lvl3pPr marL="2285857" indent="-457171" algn="l" defTabSz="1828686" rtl="0" eaLnBrk="1" latinLnBrk="0" hangingPunct="1">
        <a:lnSpc>
          <a:spcPct val="90000"/>
        </a:lnSpc>
        <a:spcBef>
          <a:spcPts val="1000"/>
        </a:spcBef>
        <a:buFont typeface="Arial"/>
        <a:buChar char="•"/>
        <a:defRPr sz="4000" b="0" i="0" kern="1200">
          <a:solidFill>
            <a:schemeClr val="tx1"/>
          </a:solidFill>
          <a:latin typeface="Montserrat Light" pitchFamily="2" charset="77"/>
          <a:ea typeface="+mn-ea"/>
          <a:cs typeface="+mn-cs"/>
        </a:defRPr>
      </a:lvl3pPr>
      <a:lvl4pPr marL="3200200" indent="-457171" algn="l" defTabSz="1828686" rtl="0" eaLnBrk="1" latinLnBrk="0" hangingPunct="1">
        <a:lnSpc>
          <a:spcPct val="90000"/>
        </a:lnSpc>
        <a:spcBef>
          <a:spcPts val="1000"/>
        </a:spcBef>
        <a:buFont typeface="Arial"/>
        <a:buChar char="•"/>
        <a:defRPr sz="3600" b="0" i="0" kern="1200">
          <a:solidFill>
            <a:schemeClr val="tx1"/>
          </a:solidFill>
          <a:latin typeface="Montserrat Light" pitchFamily="2" charset="77"/>
          <a:ea typeface="+mn-ea"/>
          <a:cs typeface="+mn-cs"/>
        </a:defRPr>
      </a:lvl4pPr>
      <a:lvl5pPr marL="4114543" indent="-457171" algn="l" defTabSz="1828686" rtl="0" eaLnBrk="1" latinLnBrk="0" hangingPunct="1">
        <a:lnSpc>
          <a:spcPct val="90000"/>
        </a:lnSpc>
        <a:spcBef>
          <a:spcPts val="1000"/>
        </a:spcBef>
        <a:buFont typeface="Arial"/>
        <a:buChar char="•"/>
        <a:defRPr sz="3600" b="0" i="0" kern="1200">
          <a:solidFill>
            <a:schemeClr val="tx1"/>
          </a:solidFill>
          <a:latin typeface="Montserrat Light" pitchFamily="2" charset="77"/>
          <a:ea typeface="+mn-ea"/>
          <a:cs typeface="+mn-cs"/>
        </a:defRPr>
      </a:lvl5pPr>
      <a:lvl6pPr marL="5028886"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229"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7571"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1914" indent="-457171" algn="l" defTabSz="1828686"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sv-SE"/>
      </a:defPPr>
      <a:lvl1pPr marL="0" algn="l" defTabSz="1828686" rtl="0" eaLnBrk="1" latinLnBrk="0" hangingPunct="1">
        <a:defRPr sz="3600" kern="1200">
          <a:solidFill>
            <a:schemeClr val="tx1"/>
          </a:solidFill>
          <a:latin typeface="+mn-lt"/>
          <a:ea typeface="+mn-ea"/>
          <a:cs typeface="+mn-cs"/>
        </a:defRPr>
      </a:lvl1pPr>
      <a:lvl2pPr marL="914343" algn="l" defTabSz="1828686" rtl="0" eaLnBrk="1" latinLnBrk="0" hangingPunct="1">
        <a:defRPr sz="3600" kern="1200">
          <a:solidFill>
            <a:schemeClr val="tx1"/>
          </a:solidFill>
          <a:latin typeface="+mn-lt"/>
          <a:ea typeface="+mn-ea"/>
          <a:cs typeface="+mn-cs"/>
        </a:defRPr>
      </a:lvl2pPr>
      <a:lvl3pPr marL="1828686" algn="l" defTabSz="1828686" rtl="0" eaLnBrk="1" latinLnBrk="0" hangingPunct="1">
        <a:defRPr sz="3600" kern="1200">
          <a:solidFill>
            <a:schemeClr val="tx1"/>
          </a:solidFill>
          <a:latin typeface="+mn-lt"/>
          <a:ea typeface="+mn-ea"/>
          <a:cs typeface="+mn-cs"/>
        </a:defRPr>
      </a:lvl3pPr>
      <a:lvl4pPr marL="2743029" algn="l" defTabSz="1828686" rtl="0" eaLnBrk="1" latinLnBrk="0" hangingPunct="1">
        <a:defRPr sz="3600" kern="1200">
          <a:solidFill>
            <a:schemeClr val="tx1"/>
          </a:solidFill>
          <a:latin typeface="+mn-lt"/>
          <a:ea typeface="+mn-ea"/>
          <a:cs typeface="+mn-cs"/>
        </a:defRPr>
      </a:lvl4pPr>
      <a:lvl5pPr marL="3657371" algn="l" defTabSz="1828686" rtl="0" eaLnBrk="1" latinLnBrk="0" hangingPunct="1">
        <a:defRPr sz="3600" kern="1200">
          <a:solidFill>
            <a:schemeClr val="tx1"/>
          </a:solidFill>
          <a:latin typeface="+mn-lt"/>
          <a:ea typeface="+mn-ea"/>
          <a:cs typeface="+mn-cs"/>
        </a:defRPr>
      </a:lvl5pPr>
      <a:lvl6pPr marL="4571714" algn="l" defTabSz="1828686" rtl="0" eaLnBrk="1" latinLnBrk="0" hangingPunct="1">
        <a:defRPr sz="3600" kern="1200">
          <a:solidFill>
            <a:schemeClr val="tx1"/>
          </a:solidFill>
          <a:latin typeface="+mn-lt"/>
          <a:ea typeface="+mn-ea"/>
          <a:cs typeface="+mn-cs"/>
        </a:defRPr>
      </a:lvl6pPr>
      <a:lvl7pPr marL="5486057" algn="l" defTabSz="1828686" rtl="0" eaLnBrk="1" latinLnBrk="0" hangingPunct="1">
        <a:defRPr sz="3600" kern="1200">
          <a:solidFill>
            <a:schemeClr val="tx1"/>
          </a:solidFill>
          <a:latin typeface="+mn-lt"/>
          <a:ea typeface="+mn-ea"/>
          <a:cs typeface="+mn-cs"/>
        </a:defRPr>
      </a:lvl7pPr>
      <a:lvl8pPr marL="6400400" algn="l" defTabSz="1828686" rtl="0" eaLnBrk="1" latinLnBrk="0" hangingPunct="1">
        <a:defRPr sz="3600" kern="1200">
          <a:solidFill>
            <a:schemeClr val="tx1"/>
          </a:solidFill>
          <a:latin typeface="+mn-lt"/>
          <a:ea typeface="+mn-ea"/>
          <a:cs typeface="+mn-cs"/>
        </a:defRPr>
      </a:lvl8pPr>
      <a:lvl9pPr marL="7314743" algn="l" defTabSz="1828686"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01ECFFB-24F7-851C-0E61-AD1E685A1743}"/>
              </a:ext>
            </a:extLst>
          </p:cNvPr>
          <p:cNvSpPr>
            <a:spLocks noGrp="1"/>
          </p:cNvSpPr>
          <p:nvPr>
            <p:ph type="ctrTitle"/>
          </p:nvPr>
        </p:nvSpPr>
        <p:spPr>
          <a:xfrm>
            <a:off x="1889676" y="1339611"/>
            <a:ext cx="20615762" cy="4774889"/>
          </a:xfrm>
        </p:spPr>
        <p:txBody>
          <a:bodyPr>
            <a:normAutofit/>
          </a:bodyPr>
          <a:lstStyle/>
          <a:p>
            <a:r>
              <a:rPr lang="sv-SE" sz="15999">
                <a:solidFill>
                  <a:schemeClr val="bg1"/>
                </a:solidFill>
                <a:latin typeface="Mongoose Regular" panose="02000000000000000000" pitchFamily="2" charset="77"/>
              </a:rPr>
              <a:t>SPELARUTVECKLINGSPLAN</a:t>
            </a:r>
          </a:p>
        </p:txBody>
      </p:sp>
      <p:sp>
        <p:nvSpPr>
          <p:cNvPr id="9" name="Underrubrik 8">
            <a:extLst>
              <a:ext uri="{FF2B5EF4-FFF2-40B4-BE49-F238E27FC236}">
                <a16:creationId xmlns:a16="http://schemas.microsoft.com/office/drawing/2014/main" id="{524EE040-752C-BE6B-5CEE-986E21D8F654}"/>
              </a:ext>
            </a:extLst>
          </p:cNvPr>
          <p:cNvSpPr>
            <a:spLocks noGrp="1"/>
          </p:cNvSpPr>
          <p:nvPr>
            <p:ph type="subTitle" idx="1"/>
          </p:nvPr>
        </p:nvSpPr>
        <p:spPr>
          <a:xfrm>
            <a:off x="3047802" y="6354124"/>
            <a:ext cx="18286809" cy="3311310"/>
          </a:xfrm>
        </p:spPr>
        <p:txBody>
          <a:bodyPr vert="horz" lIns="91440" tIns="45720" rIns="91440" bIns="45720" rtlCol="0" anchor="t">
            <a:normAutofit/>
          </a:bodyPr>
          <a:lstStyle/>
          <a:p>
            <a:endParaRPr lang="sv-SE" sz="5400" b="1" dirty="0">
              <a:solidFill>
                <a:srgbClr val="F5EF88"/>
              </a:solidFill>
              <a:latin typeface="Montserrat Light"/>
            </a:endParaRPr>
          </a:p>
        </p:txBody>
      </p:sp>
      <p:pic>
        <p:nvPicPr>
          <p:cNvPr id="3" name="Bildobjekt 2">
            <a:extLst>
              <a:ext uri="{FF2B5EF4-FFF2-40B4-BE49-F238E27FC236}">
                <a16:creationId xmlns:a16="http://schemas.microsoft.com/office/drawing/2014/main" id="{5B3A7DBB-3983-D4F2-F08B-75FF1FC4560B}"/>
              </a:ext>
            </a:extLst>
          </p:cNvPr>
          <p:cNvPicPr>
            <a:picLocks noChangeAspect="1"/>
          </p:cNvPicPr>
          <p:nvPr/>
        </p:nvPicPr>
        <p:blipFill>
          <a:blip r:embed="rId4"/>
          <a:stretch>
            <a:fillRect/>
          </a:stretch>
        </p:blipFill>
        <p:spPr>
          <a:xfrm>
            <a:off x="11052672" y="8664633"/>
            <a:ext cx="2277067" cy="2480850"/>
          </a:xfrm>
          <a:prstGeom prst="rect">
            <a:avLst/>
          </a:prstGeom>
        </p:spPr>
      </p:pic>
    </p:spTree>
    <p:extLst>
      <p:ext uri="{BB962C8B-B14F-4D97-AF65-F5344CB8AC3E}">
        <p14:creationId xmlns:p14="http://schemas.microsoft.com/office/powerpoint/2010/main" val="607701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6EB31F12-1F0B-2D58-02BC-09E8811EEEF2}"/>
              </a:ext>
            </a:extLst>
          </p:cNvPr>
          <p:cNvSpPr>
            <a:spLocks noGrp="1"/>
          </p:cNvSpPr>
          <p:nvPr>
            <p:ph sz="quarter" idx="4"/>
          </p:nvPr>
        </p:nvSpPr>
        <p:spPr>
          <a:xfrm>
            <a:off x="18457976" y="3600157"/>
            <a:ext cx="10365701" cy="7368696"/>
          </a:xfrm>
        </p:spPr>
        <p:txBody>
          <a:bodyPr vert="horz" lIns="91440" tIns="45720" rIns="91440" bIns="45720" rtlCol="0" anchor="t">
            <a:normAutofit/>
          </a:bodyPr>
          <a:lstStyle/>
          <a:p>
            <a:pPr marL="0" indent="0">
              <a:buNone/>
            </a:pPr>
            <a:r>
              <a:rPr lang="sv-SE" sz="3200" b="1" dirty="0">
                <a:solidFill>
                  <a:srgbClr val="F5EF88"/>
                </a:solidFill>
                <a:latin typeface="Montserrat SemiBold"/>
              </a:rPr>
              <a:t>Målvakter</a:t>
            </a:r>
            <a:endParaRPr lang="sv-SE" sz="3200" dirty="0">
              <a:solidFill>
                <a:srgbClr val="F5EF88"/>
              </a:solidFill>
            </a:endParaRPr>
          </a:p>
          <a:p>
            <a:pPr marL="514350" indent="-514350">
              <a:buFont typeface="+mj-lt"/>
              <a:buAutoNum type="arabicPeriod"/>
            </a:pPr>
            <a:r>
              <a:rPr lang="sv-SE" sz="3200" dirty="0">
                <a:solidFill>
                  <a:schemeClr val="bg1"/>
                </a:solidFill>
              </a:rPr>
              <a:t> </a:t>
            </a:r>
          </a:p>
          <a:p>
            <a:pPr marL="514350" indent="-514350">
              <a:buFont typeface="+mj-lt"/>
              <a:buAutoNum type="arabicPeriod"/>
            </a:pPr>
            <a:r>
              <a:rPr lang="sv-SE" sz="3200" dirty="0">
                <a:solidFill>
                  <a:schemeClr val="bg1"/>
                </a:solidFill>
              </a:rPr>
              <a:t> </a:t>
            </a:r>
          </a:p>
          <a:p>
            <a:pPr marL="514350" indent="-514350">
              <a:buFont typeface="+mj-lt"/>
              <a:buAutoNum type="arabicPeriod"/>
            </a:pPr>
            <a:r>
              <a:rPr lang="sv-SE" sz="3200" dirty="0">
                <a:solidFill>
                  <a:schemeClr val="bg1"/>
                </a:solidFill>
              </a:rPr>
              <a:t> </a:t>
            </a:r>
          </a:p>
          <a:p>
            <a:pPr marL="514350" indent="-514350">
              <a:buFont typeface="+mj-lt"/>
              <a:buAutoNum type="arabicPeriod"/>
            </a:pPr>
            <a:r>
              <a:rPr lang="sv-SE" sz="3200" dirty="0">
                <a:solidFill>
                  <a:schemeClr val="bg1"/>
                </a:solidFill>
              </a:rPr>
              <a:t> </a:t>
            </a:r>
          </a:p>
          <a:p>
            <a:pPr marL="514350" indent="-514350">
              <a:buFont typeface="+mj-lt"/>
              <a:buAutoNum type="arabicPeriod"/>
            </a:pPr>
            <a:r>
              <a:rPr lang="sv-SE" sz="3200" dirty="0">
                <a:solidFill>
                  <a:schemeClr val="bg1"/>
                </a:solidFill>
              </a:rPr>
              <a:t> </a:t>
            </a:r>
          </a:p>
          <a:p>
            <a:pPr marL="514350" indent="-514350">
              <a:buFont typeface="+mj-lt"/>
              <a:buAutoNum type="arabicPeriod"/>
            </a:pPr>
            <a:r>
              <a:rPr lang="sv-SE" sz="3200" dirty="0">
                <a:solidFill>
                  <a:schemeClr val="bg1"/>
                </a:solidFill>
              </a:rPr>
              <a:t> </a:t>
            </a:r>
          </a:p>
          <a:p>
            <a:pPr marL="514350" indent="-514350">
              <a:buFont typeface="+mj-lt"/>
              <a:buAutoNum type="arabicPeriod"/>
            </a:pPr>
            <a:r>
              <a:rPr lang="sv-SE" sz="3200" dirty="0">
                <a:solidFill>
                  <a:schemeClr val="bg1"/>
                </a:solidFill>
              </a:rPr>
              <a:t> </a:t>
            </a:r>
          </a:p>
          <a:p>
            <a:pPr marL="514350" indent="-514350">
              <a:buFont typeface="+mj-lt"/>
              <a:buAutoNum type="arabicPeriod"/>
            </a:pPr>
            <a:r>
              <a:rPr lang="sv-SE" sz="3200" dirty="0">
                <a:solidFill>
                  <a:schemeClr val="bg1"/>
                </a:solidFill>
              </a:rPr>
              <a:t> </a:t>
            </a:r>
          </a:p>
        </p:txBody>
      </p:sp>
      <p:sp>
        <p:nvSpPr>
          <p:cNvPr id="4" name="Platshållare för innehåll 3">
            <a:extLst>
              <a:ext uri="{FF2B5EF4-FFF2-40B4-BE49-F238E27FC236}">
                <a16:creationId xmlns:a16="http://schemas.microsoft.com/office/drawing/2014/main" id="{F3EB2787-2F7C-8A4E-8CE8-005980D73497}"/>
              </a:ext>
            </a:extLst>
          </p:cNvPr>
          <p:cNvSpPr>
            <a:spLocks noGrp="1"/>
          </p:cNvSpPr>
          <p:nvPr>
            <p:ph sz="half" idx="2"/>
          </p:nvPr>
        </p:nvSpPr>
        <p:spPr>
          <a:xfrm>
            <a:off x="13241256" y="3600157"/>
            <a:ext cx="4811978" cy="7368696"/>
          </a:xfrm>
        </p:spPr>
        <p:txBody>
          <a:bodyPr vert="horz" lIns="91440" tIns="45720" rIns="91440" bIns="45720" rtlCol="0" anchor="t">
            <a:normAutofit/>
          </a:bodyPr>
          <a:lstStyle/>
          <a:p>
            <a:pPr marL="0" indent="0">
              <a:buNone/>
            </a:pPr>
            <a:r>
              <a:rPr lang="sv-SE" sz="3200" b="1" dirty="0">
                <a:solidFill>
                  <a:srgbClr val="F5EF88"/>
                </a:solidFill>
                <a:latin typeface="Montserrat SemiBold"/>
              </a:rPr>
              <a:t>Utespelare</a:t>
            </a:r>
            <a:endParaRPr lang="sv-SE" b="1" dirty="0">
              <a:solidFill>
                <a:srgbClr val="F5EF88"/>
              </a:solidFill>
              <a:latin typeface="Montserrat SemiBold"/>
            </a:endParaRPr>
          </a:p>
          <a:p>
            <a:pPr marL="514350" indent="-514350">
              <a:buFont typeface="+mj-lt"/>
              <a:buAutoNum type="arabicPeriod"/>
            </a:pPr>
            <a:r>
              <a:rPr lang="sv-SE" sz="3200" dirty="0">
                <a:solidFill>
                  <a:schemeClr val="bg1"/>
                </a:solidFill>
              </a:rPr>
              <a:t> </a:t>
            </a:r>
          </a:p>
          <a:p>
            <a:pPr marL="514350" indent="-514350">
              <a:buFont typeface="+mj-lt"/>
              <a:buAutoNum type="arabicPeriod"/>
            </a:pPr>
            <a:r>
              <a:rPr lang="sv-SE" sz="3200" dirty="0">
                <a:solidFill>
                  <a:schemeClr val="bg1"/>
                </a:solidFill>
              </a:rPr>
              <a:t> </a:t>
            </a:r>
          </a:p>
          <a:p>
            <a:pPr marL="514350" indent="-514350">
              <a:buFont typeface="+mj-lt"/>
              <a:buAutoNum type="arabicPeriod"/>
            </a:pPr>
            <a:r>
              <a:rPr lang="sv-SE" sz="3200" dirty="0">
                <a:solidFill>
                  <a:schemeClr val="bg1"/>
                </a:solidFill>
              </a:rPr>
              <a:t> </a:t>
            </a:r>
          </a:p>
          <a:p>
            <a:pPr marL="514350" indent="-514350">
              <a:buFont typeface="+mj-lt"/>
              <a:buAutoNum type="arabicPeriod"/>
            </a:pPr>
            <a:r>
              <a:rPr lang="sv-SE" sz="3200" dirty="0">
                <a:solidFill>
                  <a:schemeClr val="bg1"/>
                </a:solidFill>
              </a:rPr>
              <a:t> </a:t>
            </a:r>
          </a:p>
          <a:p>
            <a:pPr marL="514350" indent="-514350">
              <a:buFont typeface="+mj-lt"/>
              <a:buAutoNum type="arabicPeriod"/>
            </a:pPr>
            <a:r>
              <a:rPr lang="sv-SE" sz="3200" dirty="0">
                <a:solidFill>
                  <a:schemeClr val="bg1"/>
                </a:solidFill>
              </a:rPr>
              <a:t> </a:t>
            </a:r>
          </a:p>
          <a:p>
            <a:pPr marL="514350" indent="-514350">
              <a:buFont typeface="+mj-lt"/>
              <a:buAutoNum type="arabicPeriod"/>
            </a:pPr>
            <a:r>
              <a:rPr lang="sv-SE" sz="3200" dirty="0">
                <a:solidFill>
                  <a:schemeClr val="bg1"/>
                </a:solidFill>
              </a:rPr>
              <a:t> </a:t>
            </a:r>
          </a:p>
          <a:p>
            <a:pPr marL="514350" indent="-514350">
              <a:buFont typeface="+mj-lt"/>
              <a:buAutoNum type="arabicPeriod"/>
            </a:pPr>
            <a:r>
              <a:rPr lang="sv-SE" sz="3200" dirty="0">
                <a:solidFill>
                  <a:schemeClr val="bg1"/>
                </a:solidFill>
              </a:rPr>
              <a:t> </a:t>
            </a:r>
          </a:p>
          <a:p>
            <a:pPr marL="514350" indent="-514350">
              <a:buFont typeface="+mj-lt"/>
              <a:buAutoNum type="arabicPeriod"/>
            </a:pPr>
            <a:r>
              <a:rPr lang="sv-SE" sz="3200" dirty="0">
                <a:solidFill>
                  <a:schemeClr val="bg1"/>
                </a:solidFill>
              </a:rPr>
              <a:t> </a:t>
            </a:r>
          </a:p>
        </p:txBody>
      </p:sp>
      <p:sp>
        <p:nvSpPr>
          <p:cNvPr id="2" name="Rubrik 1">
            <a:extLst>
              <a:ext uri="{FF2B5EF4-FFF2-40B4-BE49-F238E27FC236}">
                <a16:creationId xmlns:a16="http://schemas.microsoft.com/office/drawing/2014/main" id="{4DE4C0B5-67AD-D599-E06A-0348B62E08B3}"/>
              </a:ext>
            </a:extLst>
          </p:cNvPr>
          <p:cNvSpPr>
            <a:spLocks noGrp="1"/>
          </p:cNvSpPr>
          <p:nvPr>
            <p:ph type="title"/>
          </p:nvPr>
        </p:nvSpPr>
        <p:spPr>
          <a:xfrm>
            <a:off x="1245285" y="960072"/>
            <a:ext cx="21029831" cy="2651125"/>
          </a:xfrm>
        </p:spPr>
        <p:txBody>
          <a:bodyPr>
            <a:normAutofit/>
          </a:bodyPr>
          <a:lstStyle/>
          <a:p>
            <a:r>
              <a:rPr lang="sv-SE" sz="9000" dirty="0">
                <a:solidFill>
                  <a:srgbClr val="F5EF88"/>
                </a:solidFill>
                <a:latin typeface="Mongoose Regular"/>
              </a:rPr>
              <a:t>FOKUSOMRÅDEN </a:t>
            </a:r>
            <a:br>
              <a:rPr lang="sv-SE" sz="9000" dirty="0">
                <a:solidFill>
                  <a:srgbClr val="F5EF88"/>
                </a:solidFill>
                <a:latin typeface="Mongoose Regular"/>
              </a:rPr>
            </a:br>
            <a:endParaRPr lang="sv-SE" sz="9000" dirty="0">
              <a:solidFill>
                <a:srgbClr val="F5EF88"/>
              </a:solidFill>
              <a:latin typeface="Mongoose Regular" panose="02000000000000000000" pitchFamily="2" charset="77"/>
            </a:endParaRPr>
          </a:p>
        </p:txBody>
      </p:sp>
      <p:sp>
        <p:nvSpPr>
          <p:cNvPr id="9" name="textruta 8">
            <a:extLst>
              <a:ext uri="{FF2B5EF4-FFF2-40B4-BE49-F238E27FC236}">
                <a16:creationId xmlns:a16="http://schemas.microsoft.com/office/drawing/2014/main" id="{BBFBC7A9-9833-4428-9BF0-4083C8377399}"/>
              </a:ext>
            </a:extLst>
          </p:cNvPr>
          <p:cNvSpPr txBox="1"/>
          <p:nvPr/>
        </p:nvSpPr>
        <p:spPr>
          <a:xfrm>
            <a:off x="1288447" y="3600157"/>
            <a:ext cx="10620968" cy="1077218"/>
          </a:xfrm>
          <a:prstGeom prst="rect">
            <a:avLst/>
          </a:prstGeom>
          <a:noFill/>
        </p:spPr>
        <p:txBody>
          <a:bodyPr wrap="square" lIns="91440" tIns="45720" rIns="91440" bIns="45720" anchor="t">
            <a:spAutoFit/>
          </a:bodyPr>
          <a:lstStyle/>
          <a:p>
            <a:br>
              <a:rPr lang="sv-SE" sz="3200" dirty="0">
                <a:solidFill>
                  <a:schemeClr val="bg1"/>
                </a:solidFill>
                <a:latin typeface="Montserrat Light"/>
              </a:rPr>
            </a:br>
            <a:endParaRPr lang="sv-SE" sz="3200" dirty="0">
              <a:solidFill>
                <a:schemeClr val="bg1"/>
              </a:solidFill>
              <a:latin typeface="Montserrat Light"/>
            </a:endParaRPr>
          </a:p>
        </p:txBody>
      </p:sp>
    </p:spTree>
    <p:extLst>
      <p:ext uri="{BB962C8B-B14F-4D97-AF65-F5344CB8AC3E}">
        <p14:creationId xmlns:p14="http://schemas.microsoft.com/office/powerpoint/2010/main" val="415299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96990" y="4479925"/>
            <a:ext cx="21029613" cy="2649538"/>
          </a:xfrm>
        </p:spPr>
        <p:txBody>
          <a:bodyPr>
            <a:normAutofit/>
          </a:bodyPr>
          <a:lstStyle/>
          <a:p>
            <a:pPr algn="ctr"/>
            <a:r>
              <a:rPr lang="sv-SE" sz="16000">
                <a:solidFill>
                  <a:srgbClr val="F5EF88"/>
                </a:solidFill>
                <a:latin typeface="Mongoose Regular" panose="02000000000000000000" pitchFamily="2" charset="77"/>
              </a:rPr>
              <a:t>UTESPELARE</a:t>
            </a:r>
          </a:p>
        </p:txBody>
      </p:sp>
    </p:spTree>
    <p:extLst>
      <p:ext uri="{BB962C8B-B14F-4D97-AF65-F5344CB8AC3E}">
        <p14:creationId xmlns:p14="http://schemas.microsoft.com/office/powerpoint/2010/main" val="3530970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E4C0B5-67AD-D599-E06A-0348B62E08B3}"/>
              </a:ext>
            </a:extLst>
          </p:cNvPr>
          <p:cNvSpPr>
            <a:spLocks noGrp="1"/>
          </p:cNvSpPr>
          <p:nvPr>
            <p:ph type="title"/>
          </p:nvPr>
        </p:nvSpPr>
        <p:spPr>
          <a:xfrm>
            <a:off x="1054785" y="396661"/>
            <a:ext cx="21029831" cy="2050090"/>
          </a:xfrm>
        </p:spPr>
        <p:txBody>
          <a:bodyPr>
            <a:normAutofit/>
          </a:bodyPr>
          <a:lstStyle/>
          <a:p>
            <a:pPr algn="ctr"/>
            <a:r>
              <a:rPr lang="sv-SE" sz="9000">
                <a:solidFill>
                  <a:srgbClr val="F5EF88"/>
                </a:solidFill>
                <a:latin typeface="Mongoose Regular" panose="02000000000000000000" pitchFamily="2" charset="77"/>
              </a:rPr>
              <a:t>DEFINITIONER UTESPELARE </a:t>
            </a:r>
            <a:endParaRPr lang="sv-SE" sz="9000">
              <a:solidFill>
                <a:schemeClr val="bg1"/>
              </a:solidFill>
              <a:latin typeface="Mongoose Regular" panose="02000000000000000000" pitchFamily="2" charset="77"/>
            </a:endParaRPr>
          </a:p>
        </p:txBody>
      </p:sp>
      <p:graphicFrame>
        <p:nvGraphicFramePr>
          <p:cNvPr id="5" name="Tabell 9">
            <a:extLst>
              <a:ext uri="{FF2B5EF4-FFF2-40B4-BE49-F238E27FC236}">
                <a16:creationId xmlns:a16="http://schemas.microsoft.com/office/drawing/2014/main" id="{B3B945D2-B9EA-F514-B385-25E21922CFC2}"/>
              </a:ext>
            </a:extLst>
          </p:cNvPr>
          <p:cNvGraphicFramePr>
            <a:graphicFrameLocks/>
          </p:cNvGraphicFramePr>
          <p:nvPr>
            <p:extLst>
              <p:ext uri="{D42A27DB-BD31-4B8C-83A1-F6EECF244321}">
                <p14:modId xmlns:p14="http://schemas.microsoft.com/office/powerpoint/2010/main" val="1017550948"/>
              </p:ext>
            </p:extLst>
          </p:nvPr>
        </p:nvGraphicFramePr>
        <p:xfrm>
          <a:off x="871905" y="2476950"/>
          <a:ext cx="22320000" cy="7696858"/>
        </p:xfrm>
        <a:graphic>
          <a:graphicData uri="http://schemas.openxmlformats.org/drawingml/2006/table">
            <a:tbl>
              <a:tblPr>
                <a:tableStyleId>{5C22544A-7EE6-4342-B048-85BDC9FD1C3A}</a:tableStyleId>
              </a:tblPr>
              <a:tblGrid>
                <a:gridCol w="5493871">
                  <a:extLst>
                    <a:ext uri="{9D8B030D-6E8A-4147-A177-3AD203B41FA5}">
                      <a16:colId xmlns:a16="http://schemas.microsoft.com/office/drawing/2014/main" val="1811704518"/>
                    </a:ext>
                  </a:extLst>
                </a:gridCol>
                <a:gridCol w="16826129">
                  <a:extLst>
                    <a:ext uri="{9D8B030D-6E8A-4147-A177-3AD203B41FA5}">
                      <a16:colId xmlns:a16="http://schemas.microsoft.com/office/drawing/2014/main" val="1738969559"/>
                    </a:ext>
                  </a:extLst>
                </a:gridCol>
              </a:tblGrid>
              <a:tr h="972000">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0" i="0" dirty="0">
                          <a:solidFill>
                            <a:srgbClr val="F1EB74"/>
                          </a:solidFill>
                          <a:latin typeface="Montserrat Light"/>
                        </a:rPr>
                        <a:t>1. </a:t>
                      </a: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solidFill>
                      <a:srgbClr val="0B0C26"/>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dirty="0">
                        <a:solidFill>
                          <a:srgbClr val="F1EB74"/>
                        </a:solidFill>
                        <a:latin typeface="Montserrat Light"/>
                      </a:endParaRP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solidFill>
                      <a:srgbClr val="0B0C26"/>
                    </a:solidFill>
                  </a:tcPr>
                </a:tc>
                <a:extLst>
                  <a:ext uri="{0D108BD9-81ED-4DB2-BD59-A6C34878D82A}">
                    <a16:rowId xmlns:a16="http://schemas.microsoft.com/office/drawing/2014/main" val="2470181356"/>
                  </a:ext>
                </a:extLst>
              </a:tr>
              <a:tr h="972000">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0" i="0" dirty="0">
                          <a:solidFill>
                            <a:srgbClr val="F1EB74"/>
                          </a:solidFill>
                          <a:latin typeface="Montserrat Light"/>
                        </a:rPr>
                        <a:t>2. </a:t>
                      </a: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dirty="0">
                        <a:solidFill>
                          <a:srgbClr val="F1EB74"/>
                        </a:solidFill>
                        <a:latin typeface="Montserrat Light"/>
                      </a:endParaRP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420491"/>
                  </a:ext>
                </a:extLst>
              </a:tr>
              <a:tr h="972000">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0" i="0" dirty="0">
                          <a:solidFill>
                            <a:srgbClr val="F1EB74"/>
                          </a:solidFill>
                          <a:latin typeface="Montserrat Light"/>
                        </a:rPr>
                        <a:t>3. </a:t>
                      </a: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dirty="0">
                        <a:solidFill>
                          <a:srgbClr val="F1EB74"/>
                        </a:solidFill>
                        <a:latin typeface="Montserrat Light"/>
                      </a:endParaRP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6469168"/>
                  </a:ext>
                </a:extLst>
              </a:tr>
              <a:tr h="972000">
                <a:tc>
                  <a:txBody>
                    <a:bodyPr/>
                    <a:lstStyle/>
                    <a:p>
                      <a:pPr>
                        <a:lnSpc>
                          <a:spcPct val="150000"/>
                        </a:lnSpc>
                      </a:pPr>
                      <a:r>
                        <a:rPr lang="sv-SE" sz="3200" b="0" i="0" dirty="0">
                          <a:solidFill>
                            <a:srgbClr val="F1EB74"/>
                          </a:solidFill>
                          <a:latin typeface="Montserrat Light"/>
                        </a:rPr>
                        <a:t>4.</a:t>
                      </a: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dirty="0">
                        <a:solidFill>
                          <a:srgbClr val="F1EB74"/>
                        </a:solidFill>
                        <a:latin typeface="Montserrat Light"/>
                      </a:endParaRP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79598"/>
                  </a:ext>
                </a:extLst>
              </a:tr>
              <a:tr h="972000">
                <a:tc>
                  <a:txBody>
                    <a:bodyPr/>
                    <a:lstStyle/>
                    <a:p>
                      <a:pPr>
                        <a:lnSpc>
                          <a:spcPct val="150000"/>
                        </a:lnSpc>
                      </a:pPr>
                      <a:r>
                        <a:rPr lang="sv-SE" sz="3200" b="0" i="0" dirty="0">
                          <a:solidFill>
                            <a:srgbClr val="F1EB74"/>
                          </a:solidFill>
                          <a:latin typeface="Montserrat Light"/>
                        </a:rPr>
                        <a:t>5. </a:t>
                      </a: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dirty="0">
                        <a:solidFill>
                          <a:srgbClr val="F1EB74"/>
                        </a:solidFill>
                        <a:latin typeface="Montserrat Light"/>
                      </a:endParaRP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256038"/>
                  </a:ext>
                </a:extLst>
              </a:tr>
              <a:tr h="701264">
                <a:tc>
                  <a:txBody>
                    <a:bodyPr/>
                    <a:lstStyle/>
                    <a:p>
                      <a:pPr>
                        <a:lnSpc>
                          <a:spcPct val="150000"/>
                        </a:lnSpc>
                      </a:pPr>
                      <a:r>
                        <a:rPr lang="sv-SE" sz="3200" b="0" i="0" dirty="0">
                          <a:solidFill>
                            <a:srgbClr val="F1EB74"/>
                          </a:solidFill>
                          <a:latin typeface="Montserrat Light"/>
                        </a:rPr>
                        <a:t>6.</a:t>
                      </a: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dirty="0">
                        <a:solidFill>
                          <a:srgbClr val="F1EB74"/>
                        </a:solidFill>
                        <a:latin typeface="Montserrat Light"/>
                      </a:endParaRP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8880397"/>
                  </a:ext>
                </a:extLst>
              </a:tr>
              <a:tr h="972000">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0" i="0" dirty="0">
                          <a:solidFill>
                            <a:srgbClr val="F1EB74"/>
                          </a:solidFill>
                          <a:latin typeface="Montserrat Light"/>
                        </a:rPr>
                        <a:t>7. </a:t>
                      </a: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dirty="0">
                        <a:solidFill>
                          <a:srgbClr val="F1EB74"/>
                        </a:solidFill>
                        <a:latin typeface="Montserrat Light"/>
                      </a:endParaRP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1071286"/>
                  </a:ext>
                </a:extLst>
              </a:tr>
              <a:tr h="972000">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0" i="0" dirty="0">
                          <a:solidFill>
                            <a:srgbClr val="F1EB74"/>
                          </a:solidFill>
                          <a:latin typeface="Montserrat Light"/>
                        </a:rPr>
                        <a:t>8. </a:t>
                      </a: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dirty="0">
                        <a:solidFill>
                          <a:srgbClr val="F1EB74"/>
                        </a:solidFill>
                        <a:latin typeface="Montserrat Light"/>
                      </a:endParaRP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7597578"/>
                  </a:ext>
                </a:extLst>
              </a:tr>
            </a:tbl>
          </a:graphicData>
        </a:graphic>
      </p:graphicFrame>
    </p:spTree>
    <p:extLst>
      <p:ext uri="{BB962C8B-B14F-4D97-AF65-F5344CB8AC3E}">
        <p14:creationId xmlns:p14="http://schemas.microsoft.com/office/powerpoint/2010/main" val="358871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4911F3E-F2F9-89C1-9223-4E05BAC80266}"/>
            </a:ext>
          </a:extLst>
        </p:cNvPr>
        <p:cNvGrpSpPr/>
        <p:nvPr/>
      </p:nvGrpSpPr>
      <p:grpSpPr>
        <a:xfrm>
          <a:off x="0" y="0"/>
          <a:ext cx="0" cy="0"/>
          <a:chOff x="0" y="0"/>
          <a:chExt cx="0" cy="0"/>
        </a:xfrm>
      </p:grpSpPr>
      <p:sp>
        <p:nvSpPr>
          <p:cNvPr id="11" name="Rektangel med rundade hörn 11">
            <a:extLst>
              <a:ext uri="{FF2B5EF4-FFF2-40B4-BE49-F238E27FC236}">
                <a16:creationId xmlns:a16="http://schemas.microsoft.com/office/drawing/2014/main" id="{429D15B1-F6B1-FCE9-E98E-64EDB08D63C6}"/>
              </a:ext>
            </a:extLst>
          </p:cNvPr>
          <p:cNvSpPr/>
          <p:nvPr/>
        </p:nvSpPr>
        <p:spPr>
          <a:xfrm>
            <a:off x="3735101" y="530811"/>
            <a:ext cx="16767831"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sv-SE" sz="8500" dirty="0">
                <a:solidFill>
                  <a:prstClr val="white"/>
                </a:solidFill>
                <a:latin typeface="Mongoose Regular"/>
              </a:rPr>
              <a:t>1</a:t>
            </a:r>
            <a:r>
              <a:rPr kumimoji="0" lang="sv-SE" sz="8500" b="0" i="0" u="none" strike="noStrike" kern="1200" cap="none" spc="0" normalizeH="0" baseline="0" noProof="0" dirty="0">
                <a:ln>
                  <a:noFill/>
                </a:ln>
                <a:solidFill>
                  <a:prstClr val="white"/>
                </a:solidFill>
                <a:effectLst/>
                <a:uLnTx/>
                <a:uFillTx/>
                <a:latin typeface="Mongoose Regular"/>
              </a:rPr>
              <a:t>. </a:t>
            </a:r>
            <a:r>
              <a:rPr lang="sv-SE" sz="8500" dirty="0">
                <a:solidFill>
                  <a:prstClr val="white"/>
                </a:solidFill>
                <a:latin typeface="Mongoose Regular"/>
              </a:rPr>
              <a:t>XXXXXXXXXXX</a:t>
            </a:r>
            <a:endParaRPr lang="sv-SE" sz="4000" b="1" dirty="0">
              <a:solidFill>
                <a:prstClr val="white"/>
              </a:solidFill>
              <a:latin typeface="Montserrat SemiBold" pitchFamily="2" charset="77"/>
            </a:endParaRP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rgbClr val="F5EF88"/>
                </a:solidFill>
                <a:effectLst/>
                <a:uLnTx/>
                <a:uFillTx/>
                <a:latin typeface="Montserrat SemiBold" pitchFamily="2" charset="77"/>
                <a:ea typeface="+mn-ea"/>
                <a:cs typeface="+mn-cs"/>
              </a:rPr>
              <a:t>XXXXXXXX</a:t>
            </a:r>
          </a:p>
        </p:txBody>
      </p:sp>
      <p:sp>
        <p:nvSpPr>
          <p:cNvPr id="22" name="Rektangel med rundade hörn 11">
            <a:extLst>
              <a:ext uri="{FF2B5EF4-FFF2-40B4-BE49-F238E27FC236}">
                <a16:creationId xmlns:a16="http://schemas.microsoft.com/office/drawing/2014/main" id="{315B3FE6-330A-E2FA-7A7A-CD3E967E380C}"/>
              </a:ext>
            </a:extLst>
          </p:cNvPr>
          <p:cNvSpPr/>
          <p:nvPr/>
        </p:nvSpPr>
        <p:spPr>
          <a:xfrm>
            <a:off x="594754" y="4549692"/>
            <a:ext cx="6342283" cy="4361429"/>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dirty="0">
                <a:solidFill>
                  <a:srgbClr val="F5EF88"/>
                </a:solidFill>
                <a:latin typeface="Montserrat SemiBold"/>
              </a:rPr>
              <a:t>Färdigheter</a:t>
            </a:r>
            <a:endParaRPr kumimoji="0" lang="sv-SE" sz="2800" b="1" i="0" u="none" strike="noStrike" kern="1200" cap="none" spc="0" normalizeH="0" baseline="0" noProof="0" dirty="0">
              <a:ln>
                <a:noFill/>
              </a:ln>
              <a:solidFill>
                <a:srgbClr val="F5EF88"/>
              </a:solidFill>
              <a:effectLst/>
              <a:uLnTx/>
              <a:uFillTx/>
              <a:latin typeface="Montserrat SemiBold"/>
              <a:ea typeface="+mn-ea"/>
              <a:cs typeface="+mn-cs"/>
            </a:endParaRPr>
          </a:p>
          <a:p>
            <a:pPr marL="0" marR="0" lvl="0" indent="0" algn="l" defTabSz="1828686"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err="1">
                <a:ln>
                  <a:noFill/>
                </a:ln>
                <a:solidFill>
                  <a:prstClr val="white"/>
                </a:solidFill>
                <a:effectLst/>
                <a:uLnTx/>
                <a:uFillTx/>
                <a:latin typeface="Montserrat Light"/>
                <a:ea typeface="+mn-ea"/>
                <a:cs typeface="+mn-cs"/>
              </a:rPr>
              <a:t>xxxxxx</a:t>
            </a:r>
            <a:endParaRPr kumimoji="0" lang="sv-SE" sz="2400" b="1"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23" name="Rektangel med rundade hörn 11">
            <a:extLst>
              <a:ext uri="{FF2B5EF4-FFF2-40B4-BE49-F238E27FC236}">
                <a16:creationId xmlns:a16="http://schemas.microsoft.com/office/drawing/2014/main" id="{7828C222-66B1-9141-3560-39DAD48A88BD}"/>
              </a:ext>
            </a:extLst>
          </p:cNvPr>
          <p:cNvSpPr/>
          <p:nvPr/>
        </p:nvSpPr>
        <p:spPr>
          <a:xfrm>
            <a:off x="8223823" y="4965282"/>
            <a:ext cx="5848963" cy="3785433"/>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dirty="0">
                <a:solidFill>
                  <a:srgbClr val="F5EF88"/>
                </a:solidFill>
                <a:latin typeface="Montserrat SemiBold"/>
              </a:rPr>
              <a:t>Beteenden</a:t>
            </a:r>
          </a:p>
          <a:p>
            <a:pPr lvl="0">
              <a:defRPr/>
            </a:pPr>
            <a:r>
              <a:rPr lang="sv-SE" sz="2400" dirty="0" err="1">
                <a:solidFill>
                  <a:prstClr val="white"/>
                </a:solidFill>
                <a:latin typeface="Montserrat Light"/>
              </a:rPr>
              <a:t>xxxxxx</a:t>
            </a:r>
            <a:endParaRPr lang="sv-SE" sz="2400" b="1" dirty="0">
              <a:solidFill>
                <a:prstClr val="white"/>
              </a:solidFill>
              <a:latin typeface="Montserrat Light"/>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sz="2800" dirty="0">
              <a:solidFill>
                <a:prstClr val="white"/>
              </a:solidFill>
              <a:latin typeface="Montserrat Light"/>
            </a:endParaRPr>
          </a:p>
        </p:txBody>
      </p:sp>
      <p:cxnSp>
        <p:nvCxnSpPr>
          <p:cNvPr id="10" name="Rak 9">
            <a:extLst>
              <a:ext uri="{FF2B5EF4-FFF2-40B4-BE49-F238E27FC236}">
                <a16:creationId xmlns:a16="http://schemas.microsoft.com/office/drawing/2014/main" id="{CC020382-E1EB-10D0-03E1-61E7BD4A8527}"/>
              </a:ext>
            </a:extLst>
          </p:cNvPr>
          <p:cNvCxnSpPr>
            <a:cxnSpLocks/>
          </p:cNvCxnSpPr>
          <p:nvPr/>
        </p:nvCxnSpPr>
        <p:spPr>
          <a:xfrm>
            <a:off x="7354520" y="5135785"/>
            <a:ext cx="0" cy="27931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Rak 9">
            <a:extLst>
              <a:ext uri="{FF2B5EF4-FFF2-40B4-BE49-F238E27FC236}">
                <a16:creationId xmlns:a16="http://schemas.microsoft.com/office/drawing/2014/main" id="{3FEFF2C8-72A5-5ECB-4BDF-D6A47A7D764D}"/>
              </a:ext>
            </a:extLst>
          </p:cNvPr>
          <p:cNvCxnSpPr>
            <a:cxnSpLocks/>
          </p:cNvCxnSpPr>
          <p:nvPr/>
        </p:nvCxnSpPr>
        <p:spPr>
          <a:xfrm>
            <a:off x="14907752" y="5135785"/>
            <a:ext cx="0" cy="286300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ktangel med rundade hörn 11">
            <a:extLst>
              <a:ext uri="{FF2B5EF4-FFF2-40B4-BE49-F238E27FC236}">
                <a16:creationId xmlns:a16="http://schemas.microsoft.com/office/drawing/2014/main" id="{D621D0E8-FD5C-DBE5-3001-820E447E3962}"/>
              </a:ext>
            </a:extLst>
          </p:cNvPr>
          <p:cNvSpPr/>
          <p:nvPr/>
        </p:nvSpPr>
        <p:spPr>
          <a:xfrm>
            <a:off x="13848465" y="9378746"/>
            <a:ext cx="9941976" cy="2399446"/>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dirty="0">
                <a:solidFill>
                  <a:srgbClr val="F5EF88"/>
                </a:solidFill>
                <a:latin typeface="Montserrat SemiBold" pitchFamily="2" charset="77"/>
              </a:rPr>
              <a:t>Tips på reflektionsfrågor</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b="1" dirty="0">
                <a:solidFill>
                  <a:srgbClr val="F5EF88"/>
                </a:solidFill>
                <a:latin typeface="Montserrat SemiBold" pitchFamily="2" charset="77"/>
              </a:rPr>
              <a:t> </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b="1" dirty="0">
                <a:solidFill>
                  <a:srgbClr val="F5EF88"/>
                </a:solidFill>
                <a:latin typeface="Montserrat SemiBold" pitchFamily="2" charset="77"/>
              </a:rPr>
              <a:t> </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b="1" dirty="0">
                <a:solidFill>
                  <a:srgbClr val="F5EF88"/>
                </a:solidFill>
                <a:latin typeface="Montserrat SemiBold" pitchFamily="2" charset="77"/>
              </a:rPr>
              <a:t> </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b="1" dirty="0">
                <a:solidFill>
                  <a:srgbClr val="F5EF88"/>
                </a:solidFill>
                <a:latin typeface="Montserrat SemiBold" pitchFamily="2" charset="77"/>
              </a:rPr>
              <a:t> </a:t>
            </a:r>
          </a:p>
          <a:p>
            <a:pPr marL="457200" marR="0" lvl="0" indent="-457200" algn="l" defTabSz="18286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800" b="1" dirty="0">
              <a:solidFill>
                <a:srgbClr val="F5EF88"/>
              </a:solidFill>
              <a:latin typeface="Montserrat SemiBold" pitchFamily="2" charset="77"/>
            </a:endParaRPr>
          </a:p>
        </p:txBody>
      </p:sp>
      <p:cxnSp>
        <p:nvCxnSpPr>
          <p:cNvPr id="6" name="Rak 17">
            <a:extLst>
              <a:ext uri="{FF2B5EF4-FFF2-40B4-BE49-F238E27FC236}">
                <a16:creationId xmlns:a16="http://schemas.microsoft.com/office/drawing/2014/main" id="{F74BC9FF-81D6-B670-376E-E8830FE6B1D9}"/>
              </a:ext>
            </a:extLst>
          </p:cNvPr>
          <p:cNvCxnSpPr>
            <a:cxnSpLocks/>
          </p:cNvCxnSpPr>
          <p:nvPr/>
        </p:nvCxnSpPr>
        <p:spPr>
          <a:xfrm>
            <a:off x="-25587" y="3344418"/>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Rak 17">
            <a:extLst>
              <a:ext uri="{FF2B5EF4-FFF2-40B4-BE49-F238E27FC236}">
                <a16:creationId xmlns:a16="http://schemas.microsoft.com/office/drawing/2014/main" id="{C27703BF-22DD-4F09-D460-5488EACA1FB9}"/>
              </a:ext>
            </a:extLst>
          </p:cNvPr>
          <p:cNvCxnSpPr>
            <a:cxnSpLocks/>
          </p:cNvCxnSpPr>
          <p:nvPr/>
        </p:nvCxnSpPr>
        <p:spPr>
          <a:xfrm>
            <a:off x="-25587" y="1949616"/>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ktangel med rundade hörn 11">
            <a:extLst>
              <a:ext uri="{FF2B5EF4-FFF2-40B4-BE49-F238E27FC236}">
                <a16:creationId xmlns:a16="http://schemas.microsoft.com/office/drawing/2014/main" id="{EF1418DB-7CF5-8B98-F54D-BC7F775536D5}"/>
              </a:ext>
            </a:extLst>
          </p:cNvPr>
          <p:cNvSpPr/>
          <p:nvPr/>
        </p:nvSpPr>
        <p:spPr>
          <a:xfrm>
            <a:off x="15742719" y="4965281"/>
            <a:ext cx="5848963" cy="3785433"/>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1828686" rtl="0" eaLnBrk="1" fontAlgn="auto" latinLnBrk="0" hangingPunct="1">
              <a:lnSpc>
                <a:spcPct val="100000"/>
              </a:lnSpc>
              <a:spcBef>
                <a:spcPts val="0"/>
              </a:spcBef>
              <a:spcAft>
                <a:spcPts val="0"/>
              </a:spcAft>
              <a:buClrTx/>
              <a:buSzTx/>
              <a:buFontTx/>
              <a:buNone/>
              <a:tabLst/>
              <a:defRPr/>
            </a:pPr>
            <a:r>
              <a:rPr lang="sv-SE" sz="2800" b="1" dirty="0">
                <a:solidFill>
                  <a:srgbClr val="F5EF88"/>
                </a:solidFill>
                <a:latin typeface="Montserrat SemiBold"/>
              </a:rPr>
              <a:t>Spelförståelse</a:t>
            </a:r>
          </a:p>
          <a:p>
            <a:pPr lvl="0">
              <a:defRPr/>
            </a:pPr>
            <a:r>
              <a:rPr lang="sv-SE" sz="2400" dirty="0" err="1">
                <a:solidFill>
                  <a:prstClr val="white"/>
                </a:solidFill>
                <a:latin typeface="Montserrat Light"/>
              </a:rPr>
              <a:t>xxxxxx</a:t>
            </a:r>
            <a:endParaRPr lang="sv-SE" sz="2400" b="1" dirty="0">
              <a:solidFill>
                <a:prstClr val="white"/>
              </a:solidFill>
              <a:latin typeface="Montserrat Light"/>
            </a:endParaRPr>
          </a:p>
          <a:p>
            <a:pPr marL="0" marR="0" lvl="0" indent="0" algn="l" defTabSz="1828686" rtl="0" eaLnBrk="1" fontAlgn="auto" latinLnBrk="0" hangingPunct="1">
              <a:lnSpc>
                <a:spcPct val="100000"/>
              </a:lnSpc>
              <a:spcBef>
                <a:spcPts val="0"/>
              </a:spcBef>
              <a:spcAft>
                <a:spcPts val="0"/>
              </a:spcAft>
              <a:buClrTx/>
              <a:buSzTx/>
              <a:buFontTx/>
              <a:buNone/>
              <a:tabLst/>
              <a:defRPr/>
            </a:pPr>
            <a:endParaRPr lang="sv-SE" sz="2800" dirty="0">
              <a:solidFill>
                <a:prstClr val="white"/>
              </a:solidFill>
              <a:latin typeface="Montserrat Light"/>
            </a:endParaRPr>
          </a:p>
        </p:txBody>
      </p:sp>
    </p:spTree>
    <p:extLst>
      <p:ext uri="{BB962C8B-B14F-4D97-AF65-F5344CB8AC3E}">
        <p14:creationId xmlns:p14="http://schemas.microsoft.com/office/powerpoint/2010/main" val="97392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131608F7-E985-7F08-12C8-E8A81C0A0CE3}"/>
              </a:ext>
            </a:extLst>
          </p:cNvPr>
          <p:cNvSpPr>
            <a:spLocks noGrp="1"/>
          </p:cNvSpPr>
          <p:nvPr>
            <p:ph type="title" idx="4294967295"/>
          </p:nvPr>
        </p:nvSpPr>
        <p:spPr>
          <a:xfrm>
            <a:off x="1677193" y="4695393"/>
            <a:ext cx="21029613" cy="2649538"/>
          </a:xfrm>
        </p:spPr>
        <p:txBody>
          <a:bodyPr>
            <a:normAutofit/>
          </a:bodyPr>
          <a:lstStyle/>
          <a:p>
            <a:pPr algn="ctr"/>
            <a:r>
              <a:rPr lang="sv-SE" sz="16000">
                <a:solidFill>
                  <a:srgbClr val="F5EF88"/>
                </a:solidFill>
                <a:latin typeface="Mongoose Regular" panose="02000000000000000000" pitchFamily="2" charset="77"/>
              </a:rPr>
              <a:t>MÅLVAKT</a:t>
            </a:r>
          </a:p>
        </p:txBody>
      </p:sp>
    </p:spTree>
    <p:extLst>
      <p:ext uri="{BB962C8B-B14F-4D97-AF65-F5344CB8AC3E}">
        <p14:creationId xmlns:p14="http://schemas.microsoft.com/office/powerpoint/2010/main" val="3625809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E4C0B5-67AD-D599-E06A-0348B62E08B3}"/>
              </a:ext>
            </a:extLst>
          </p:cNvPr>
          <p:cNvSpPr>
            <a:spLocks noGrp="1"/>
          </p:cNvSpPr>
          <p:nvPr>
            <p:ph type="title"/>
          </p:nvPr>
        </p:nvSpPr>
        <p:spPr>
          <a:xfrm>
            <a:off x="1676291" y="501652"/>
            <a:ext cx="21029831" cy="2651125"/>
          </a:xfrm>
        </p:spPr>
        <p:txBody>
          <a:bodyPr>
            <a:normAutofit/>
          </a:bodyPr>
          <a:lstStyle/>
          <a:p>
            <a:r>
              <a:rPr lang="sv-SE" sz="9000">
                <a:solidFill>
                  <a:srgbClr val="F5EF88"/>
                </a:solidFill>
                <a:latin typeface="Mongoose Regular" panose="02000000000000000000" pitchFamily="2" charset="77"/>
              </a:rPr>
              <a:t>DEFINITIONER</a:t>
            </a:r>
          </a:p>
        </p:txBody>
      </p:sp>
      <p:graphicFrame>
        <p:nvGraphicFramePr>
          <p:cNvPr id="3" name="Tabell 9">
            <a:extLst>
              <a:ext uri="{FF2B5EF4-FFF2-40B4-BE49-F238E27FC236}">
                <a16:creationId xmlns:a16="http://schemas.microsoft.com/office/drawing/2014/main" id="{C23E7284-0312-1E0C-6A05-1C6F0687A675}"/>
              </a:ext>
            </a:extLst>
          </p:cNvPr>
          <p:cNvGraphicFramePr>
            <a:graphicFrameLocks/>
          </p:cNvGraphicFramePr>
          <p:nvPr>
            <p:extLst>
              <p:ext uri="{D42A27DB-BD31-4B8C-83A1-F6EECF244321}">
                <p14:modId xmlns:p14="http://schemas.microsoft.com/office/powerpoint/2010/main" val="1033262875"/>
              </p:ext>
            </p:extLst>
          </p:nvPr>
        </p:nvGraphicFramePr>
        <p:xfrm>
          <a:off x="1031206" y="3497675"/>
          <a:ext cx="22320000" cy="7696858"/>
        </p:xfrm>
        <a:graphic>
          <a:graphicData uri="http://schemas.openxmlformats.org/drawingml/2006/table">
            <a:tbl>
              <a:tblPr>
                <a:tableStyleId>{5C22544A-7EE6-4342-B048-85BDC9FD1C3A}</a:tableStyleId>
              </a:tblPr>
              <a:tblGrid>
                <a:gridCol w="5493871">
                  <a:extLst>
                    <a:ext uri="{9D8B030D-6E8A-4147-A177-3AD203B41FA5}">
                      <a16:colId xmlns:a16="http://schemas.microsoft.com/office/drawing/2014/main" val="1811704518"/>
                    </a:ext>
                  </a:extLst>
                </a:gridCol>
                <a:gridCol w="16826129">
                  <a:extLst>
                    <a:ext uri="{9D8B030D-6E8A-4147-A177-3AD203B41FA5}">
                      <a16:colId xmlns:a16="http://schemas.microsoft.com/office/drawing/2014/main" val="1738969559"/>
                    </a:ext>
                  </a:extLst>
                </a:gridCol>
              </a:tblGrid>
              <a:tr h="972000">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0" i="0" dirty="0">
                          <a:solidFill>
                            <a:srgbClr val="F1EB74"/>
                          </a:solidFill>
                          <a:latin typeface="Montserrat Light"/>
                        </a:rPr>
                        <a:t>1. </a:t>
                      </a: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solidFill>
                      <a:srgbClr val="0B0C26"/>
                    </a:solid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dirty="0">
                        <a:solidFill>
                          <a:srgbClr val="F1EB74"/>
                        </a:solidFill>
                        <a:latin typeface="Montserrat Light"/>
                      </a:endParaRP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solidFill>
                      <a:srgbClr val="0B0C26"/>
                    </a:solidFill>
                  </a:tcPr>
                </a:tc>
                <a:extLst>
                  <a:ext uri="{0D108BD9-81ED-4DB2-BD59-A6C34878D82A}">
                    <a16:rowId xmlns:a16="http://schemas.microsoft.com/office/drawing/2014/main" val="2470181356"/>
                  </a:ext>
                </a:extLst>
              </a:tr>
              <a:tr h="972000">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0" i="0" dirty="0">
                          <a:solidFill>
                            <a:srgbClr val="F1EB74"/>
                          </a:solidFill>
                          <a:latin typeface="Montserrat Light"/>
                        </a:rPr>
                        <a:t>2. </a:t>
                      </a: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dirty="0">
                        <a:solidFill>
                          <a:srgbClr val="F1EB74"/>
                        </a:solidFill>
                        <a:latin typeface="Montserrat Light"/>
                      </a:endParaRP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420491"/>
                  </a:ext>
                </a:extLst>
              </a:tr>
              <a:tr h="972000">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0" i="0" dirty="0">
                          <a:solidFill>
                            <a:srgbClr val="F1EB74"/>
                          </a:solidFill>
                          <a:latin typeface="Montserrat Light"/>
                        </a:rPr>
                        <a:t>3. </a:t>
                      </a: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dirty="0">
                        <a:solidFill>
                          <a:srgbClr val="F1EB74"/>
                        </a:solidFill>
                        <a:latin typeface="Montserrat Light"/>
                      </a:endParaRP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6469168"/>
                  </a:ext>
                </a:extLst>
              </a:tr>
              <a:tr h="972000">
                <a:tc>
                  <a:txBody>
                    <a:bodyPr/>
                    <a:lstStyle/>
                    <a:p>
                      <a:pPr>
                        <a:lnSpc>
                          <a:spcPct val="150000"/>
                        </a:lnSpc>
                      </a:pPr>
                      <a:r>
                        <a:rPr lang="sv-SE" sz="3200" b="0" i="0" dirty="0">
                          <a:solidFill>
                            <a:srgbClr val="F1EB74"/>
                          </a:solidFill>
                          <a:latin typeface="Montserrat Light"/>
                        </a:rPr>
                        <a:t>4.</a:t>
                      </a: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dirty="0">
                        <a:solidFill>
                          <a:srgbClr val="F1EB74"/>
                        </a:solidFill>
                        <a:latin typeface="Montserrat Light"/>
                      </a:endParaRP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779598"/>
                  </a:ext>
                </a:extLst>
              </a:tr>
              <a:tr h="972000">
                <a:tc>
                  <a:txBody>
                    <a:bodyPr/>
                    <a:lstStyle/>
                    <a:p>
                      <a:pPr>
                        <a:lnSpc>
                          <a:spcPct val="150000"/>
                        </a:lnSpc>
                      </a:pPr>
                      <a:r>
                        <a:rPr lang="sv-SE" sz="3200" b="0" i="0" dirty="0">
                          <a:solidFill>
                            <a:srgbClr val="F1EB74"/>
                          </a:solidFill>
                          <a:latin typeface="Montserrat Light"/>
                        </a:rPr>
                        <a:t>5. </a:t>
                      </a: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dirty="0">
                        <a:solidFill>
                          <a:srgbClr val="F1EB74"/>
                        </a:solidFill>
                        <a:latin typeface="Montserrat Light"/>
                      </a:endParaRP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256038"/>
                  </a:ext>
                </a:extLst>
              </a:tr>
              <a:tr h="701264">
                <a:tc>
                  <a:txBody>
                    <a:bodyPr/>
                    <a:lstStyle/>
                    <a:p>
                      <a:pPr>
                        <a:lnSpc>
                          <a:spcPct val="150000"/>
                        </a:lnSpc>
                      </a:pPr>
                      <a:r>
                        <a:rPr lang="sv-SE" sz="3200" b="0" i="0" dirty="0">
                          <a:solidFill>
                            <a:srgbClr val="F1EB74"/>
                          </a:solidFill>
                          <a:latin typeface="Montserrat Light"/>
                        </a:rPr>
                        <a:t>6.</a:t>
                      </a: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dirty="0">
                        <a:solidFill>
                          <a:srgbClr val="F1EB74"/>
                        </a:solidFill>
                        <a:latin typeface="Montserrat Light"/>
                      </a:endParaRP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8880397"/>
                  </a:ext>
                </a:extLst>
              </a:tr>
              <a:tr h="972000">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0" i="0" dirty="0">
                          <a:solidFill>
                            <a:srgbClr val="F1EB74"/>
                          </a:solidFill>
                          <a:latin typeface="Montserrat Light"/>
                        </a:rPr>
                        <a:t>7. </a:t>
                      </a: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dirty="0">
                        <a:solidFill>
                          <a:srgbClr val="F1EB74"/>
                        </a:solidFill>
                        <a:latin typeface="Montserrat Light"/>
                      </a:endParaRP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1071286"/>
                  </a:ext>
                </a:extLst>
              </a:tr>
              <a:tr h="972000">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sv-SE" sz="3200" b="0" i="0" dirty="0">
                          <a:solidFill>
                            <a:srgbClr val="F1EB74"/>
                          </a:solidFill>
                          <a:latin typeface="Montserrat Light"/>
                        </a:rPr>
                        <a:t>8. </a:t>
                      </a: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endParaRPr lang="sv-SE" sz="3200" dirty="0">
                        <a:solidFill>
                          <a:srgbClr val="F1EB74"/>
                        </a:solidFill>
                        <a:latin typeface="Montserrat Light"/>
                      </a:endParaRPr>
                    </a:p>
                  </a:txBody>
                  <a:tcPr marL="243824" marR="243824" marT="121912" marB="1219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5EF88"/>
                      </a:solidFill>
                      <a:prstDash val="solid"/>
                      <a:round/>
                      <a:headEnd type="none" w="med" len="med"/>
                      <a:tailEnd type="none" w="med" len="med"/>
                    </a:lnT>
                    <a:lnB w="12700" cap="flat" cmpd="sng" algn="ctr">
                      <a:solidFill>
                        <a:srgbClr val="F5EF8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7597578"/>
                  </a:ext>
                </a:extLst>
              </a:tr>
            </a:tbl>
          </a:graphicData>
        </a:graphic>
      </p:graphicFrame>
    </p:spTree>
    <p:extLst>
      <p:ext uri="{BB962C8B-B14F-4D97-AF65-F5344CB8AC3E}">
        <p14:creationId xmlns:p14="http://schemas.microsoft.com/office/powerpoint/2010/main" val="2335199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med rundade hörn 11">
            <a:extLst>
              <a:ext uri="{FF2B5EF4-FFF2-40B4-BE49-F238E27FC236}">
                <a16:creationId xmlns:a16="http://schemas.microsoft.com/office/drawing/2014/main" id="{742EF201-F4F5-4D35-A0DC-DE4C646D21A4}"/>
              </a:ext>
            </a:extLst>
          </p:cNvPr>
          <p:cNvSpPr/>
          <p:nvPr/>
        </p:nvSpPr>
        <p:spPr>
          <a:xfrm>
            <a:off x="3735101" y="530811"/>
            <a:ext cx="16767831" cy="2211972"/>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8500" dirty="0">
                <a:latin typeface="Mongoose Regular" panose="02000000000000000000" pitchFamily="2" charset="77"/>
              </a:rPr>
              <a:t>1. </a:t>
            </a:r>
            <a:r>
              <a:rPr lang="sv-SE" sz="8500" dirty="0" err="1">
                <a:latin typeface="Mongoose Regular" panose="02000000000000000000" pitchFamily="2" charset="77"/>
              </a:rPr>
              <a:t>xxxxx</a:t>
            </a:r>
            <a:endParaRPr lang="sv-SE" sz="8500" dirty="0">
              <a:latin typeface="Mongoose Regular" panose="02000000000000000000" pitchFamily="2" charset="77"/>
            </a:endParaRPr>
          </a:p>
          <a:p>
            <a:pPr algn="ctr"/>
            <a:br>
              <a:rPr lang="sv-SE" sz="4000" b="1" dirty="0">
                <a:latin typeface="Montserrat SemiBold" pitchFamily="2" charset="77"/>
              </a:rPr>
            </a:br>
            <a:r>
              <a:rPr lang="sv-SE" sz="3200" b="1" dirty="0">
                <a:solidFill>
                  <a:srgbClr val="F5EF88"/>
                </a:solidFill>
                <a:latin typeface="Montserrat SemiBold" pitchFamily="2" charset="77"/>
              </a:rPr>
              <a:t>XXXXX</a:t>
            </a:r>
          </a:p>
        </p:txBody>
      </p:sp>
      <p:sp>
        <p:nvSpPr>
          <p:cNvPr id="20" name="Rektangel med rundade hörn 11">
            <a:extLst>
              <a:ext uri="{FF2B5EF4-FFF2-40B4-BE49-F238E27FC236}">
                <a16:creationId xmlns:a16="http://schemas.microsoft.com/office/drawing/2014/main" id="{D6961ABF-EC45-45CB-A767-046E2EE9928A}"/>
              </a:ext>
            </a:extLst>
          </p:cNvPr>
          <p:cNvSpPr/>
          <p:nvPr/>
        </p:nvSpPr>
        <p:spPr>
          <a:xfrm>
            <a:off x="12581875" y="8477294"/>
            <a:ext cx="6891047" cy="3326559"/>
          </a:xfrm>
          <a:prstGeom prst="roundRect">
            <a:avLst/>
          </a:prstGeom>
          <a:noFill/>
          <a:ln w="6350">
            <a:noFill/>
          </a:ln>
        </p:spPr>
        <p:style>
          <a:lnRef idx="1">
            <a:schemeClr val="dk1"/>
          </a:lnRef>
          <a:fillRef idx="2">
            <a:schemeClr val="dk1"/>
          </a:fillRef>
          <a:effectRef idx="1">
            <a:schemeClr val="dk1"/>
          </a:effectRef>
          <a:fontRef idx="minor">
            <a:schemeClr val="dk1"/>
          </a:fontRef>
        </p:style>
        <p:txBody>
          <a:bodyPr rtlCol="0" anchor="ctr"/>
          <a:lstStyle/>
          <a:p>
            <a:r>
              <a:rPr lang="sv-SE" sz="2800" b="1" dirty="0">
                <a:solidFill>
                  <a:srgbClr val="F5EF88"/>
                </a:solidFill>
                <a:latin typeface="Montserrat SemiBold" pitchFamily="2" charset="77"/>
              </a:rPr>
              <a:t>Mentalt</a:t>
            </a:r>
          </a:p>
        </p:txBody>
      </p:sp>
      <p:sp>
        <p:nvSpPr>
          <p:cNvPr id="21" name="Rektangel med rundade hörn 11">
            <a:extLst>
              <a:ext uri="{FF2B5EF4-FFF2-40B4-BE49-F238E27FC236}">
                <a16:creationId xmlns:a16="http://schemas.microsoft.com/office/drawing/2014/main" id="{58F29507-7EB9-4A5A-86CD-E7D4AB47431B}"/>
              </a:ext>
            </a:extLst>
          </p:cNvPr>
          <p:cNvSpPr/>
          <p:nvPr/>
        </p:nvSpPr>
        <p:spPr>
          <a:xfrm>
            <a:off x="4558305" y="8858659"/>
            <a:ext cx="7407214"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ctr"/>
          <a:lstStyle/>
          <a:p>
            <a:r>
              <a:rPr lang="sv-SE" sz="2800" b="1" dirty="0">
                <a:solidFill>
                  <a:srgbClr val="F5EF88"/>
                </a:solidFill>
                <a:latin typeface="Montserrat SemiBold" pitchFamily="2" charset="77"/>
              </a:rPr>
              <a:t>Spelförståelse</a:t>
            </a:r>
          </a:p>
        </p:txBody>
      </p:sp>
      <p:sp>
        <p:nvSpPr>
          <p:cNvPr id="22" name="Rektangel med rundade hörn 11">
            <a:extLst>
              <a:ext uri="{FF2B5EF4-FFF2-40B4-BE49-F238E27FC236}">
                <a16:creationId xmlns:a16="http://schemas.microsoft.com/office/drawing/2014/main" id="{B945D5AC-B8DB-4654-8DE6-4C17611BA9A2}"/>
              </a:ext>
            </a:extLst>
          </p:cNvPr>
          <p:cNvSpPr/>
          <p:nvPr/>
        </p:nvSpPr>
        <p:spPr>
          <a:xfrm>
            <a:off x="4572011" y="4783460"/>
            <a:ext cx="7407214"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ctr" anchorCtr="0"/>
          <a:lstStyle/>
          <a:p>
            <a:r>
              <a:rPr lang="sv-SE" sz="2800" b="1" dirty="0">
                <a:solidFill>
                  <a:srgbClr val="F5EF88"/>
                </a:solidFill>
                <a:latin typeface="Montserrat SemiBold" pitchFamily="2" charset="77"/>
              </a:rPr>
              <a:t>Tekniskt</a:t>
            </a:r>
          </a:p>
          <a:p>
            <a:endParaRPr lang="sv-SE" sz="2800" b="1" dirty="0">
              <a:solidFill>
                <a:schemeClr val="bg1"/>
              </a:solidFill>
              <a:latin typeface="Montserrat SemiBold" pitchFamily="2" charset="77"/>
            </a:endParaRPr>
          </a:p>
        </p:txBody>
      </p:sp>
      <p:sp>
        <p:nvSpPr>
          <p:cNvPr id="23" name="Rektangel med rundade hörn 11">
            <a:extLst>
              <a:ext uri="{FF2B5EF4-FFF2-40B4-BE49-F238E27FC236}">
                <a16:creationId xmlns:a16="http://schemas.microsoft.com/office/drawing/2014/main" id="{EA7317B2-2B8A-4443-9A29-5BF2E928C89D}"/>
              </a:ext>
            </a:extLst>
          </p:cNvPr>
          <p:cNvSpPr/>
          <p:nvPr/>
        </p:nvSpPr>
        <p:spPr>
          <a:xfrm>
            <a:off x="12463757" y="4449129"/>
            <a:ext cx="7346645" cy="3326559"/>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ctr"/>
          <a:lstStyle/>
          <a:p>
            <a:r>
              <a:rPr lang="sv-SE" sz="2800" b="1" dirty="0">
                <a:solidFill>
                  <a:srgbClr val="F5EF88"/>
                </a:solidFill>
                <a:latin typeface="Montserrat SemiBold" pitchFamily="2" charset="77"/>
              </a:rPr>
              <a:t>Fysiskt</a:t>
            </a:r>
          </a:p>
        </p:txBody>
      </p:sp>
      <p:cxnSp>
        <p:nvCxnSpPr>
          <p:cNvPr id="3" name="Rak 2">
            <a:extLst>
              <a:ext uri="{FF2B5EF4-FFF2-40B4-BE49-F238E27FC236}">
                <a16:creationId xmlns:a16="http://schemas.microsoft.com/office/drawing/2014/main" id="{63F0FF05-CB68-54F4-785B-675A11A9E1FB}"/>
              </a:ext>
            </a:extLst>
          </p:cNvPr>
          <p:cNvCxnSpPr>
            <a:cxnSpLocks/>
          </p:cNvCxnSpPr>
          <p:nvPr/>
        </p:nvCxnSpPr>
        <p:spPr>
          <a:xfrm>
            <a:off x="4927600" y="8305436"/>
            <a:ext cx="1442719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Rak 4">
            <a:extLst>
              <a:ext uri="{FF2B5EF4-FFF2-40B4-BE49-F238E27FC236}">
                <a16:creationId xmlns:a16="http://schemas.microsoft.com/office/drawing/2014/main" id="{FA78F05D-F724-E41B-E53E-75C73C1720F1}"/>
              </a:ext>
            </a:extLst>
          </p:cNvPr>
          <p:cNvCxnSpPr>
            <a:cxnSpLocks/>
          </p:cNvCxnSpPr>
          <p:nvPr/>
        </p:nvCxnSpPr>
        <p:spPr>
          <a:xfrm>
            <a:off x="12124371" y="4737454"/>
            <a:ext cx="0" cy="723818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8180E926-BD79-7A19-1218-B0924BCBF603}"/>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F6C5146-3B55-B633-B528-4949B42D7EED}"/>
              </a:ext>
            </a:extLst>
          </p:cNvPr>
          <p:cNvCxnSpPr>
            <a:cxnSpLocks/>
          </p:cNvCxnSpPr>
          <p:nvPr/>
        </p:nvCxnSpPr>
        <p:spPr>
          <a:xfrm>
            <a:off x="-264695" y="4091237"/>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a:extLst>
              <a:ext uri="{FF2B5EF4-FFF2-40B4-BE49-F238E27FC236}">
                <a16:creationId xmlns:a16="http://schemas.microsoft.com/office/drawing/2014/main" id="{7C4C581E-2790-5AD0-651F-0E4624EBC15F}"/>
              </a:ext>
            </a:extLst>
          </p:cNvPr>
          <p:cNvSpPr>
            <a:spLocks noGrp="1"/>
          </p:cNvSpPr>
          <p:nvPr>
            <p:ph type="sldNum" sz="quarter" idx="12"/>
          </p:nvPr>
        </p:nvSpPr>
        <p:spPr>
          <a:xfrm>
            <a:off x="23038905" y="12294294"/>
            <a:ext cx="1460447" cy="730251"/>
          </a:xfrm>
          <a:prstGeom prst="rect">
            <a:avLst/>
          </a:prstGeom>
        </p:spPr>
        <p:txBody>
          <a:bodyPr vert="horz" lIns="91440" tIns="45720" rIns="91440" bIns="45720" rtlCol="0" anchor="ctr"/>
          <a:lstStyle>
            <a:defPPr>
              <a:defRPr lang="sv-SE"/>
            </a:defPPr>
            <a:lvl1pPr marL="0" algn="ctr" defTabSz="1828686" rtl="0" eaLnBrk="1" latinLnBrk="0" hangingPunct="1">
              <a:defRPr sz="1000" b="0" i="0" kern="1200">
                <a:solidFill>
                  <a:srgbClr val="0B0C26"/>
                </a:solidFill>
                <a:latin typeface="Montserrat Light" pitchFamily="2" charset="77"/>
                <a:ea typeface="+mn-ea"/>
                <a:cs typeface="+mn-cs"/>
              </a:defRPr>
            </a:lvl1pPr>
            <a:lvl2pPr marL="914343" algn="l" defTabSz="1828686" rtl="0" eaLnBrk="1" latinLnBrk="0" hangingPunct="1">
              <a:defRPr sz="3600" kern="1200">
                <a:solidFill>
                  <a:schemeClr val="tx1"/>
                </a:solidFill>
                <a:latin typeface="+mn-lt"/>
                <a:ea typeface="+mn-ea"/>
                <a:cs typeface="+mn-cs"/>
              </a:defRPr>
            </a:lvl2pPr>
            <a:lvl3pPr marL="1828686" algn="l" defTabSz="1828686" rtl="0" eaLnBrk="1" latinLnBrk="0" hangingPunct="1">
              <a:defRPr sz="3600" kern="1200">
                <a:solidFill>
                  <a:schemeClr val="tx1"/>
                </a:solidFill>
                <a:latin typeface="+mn-lt"/>
                <a:ea typeface="+mn-ea"/>
                <a:cs typeface="+mn-cs"/>
              </a:defRPr>
            </a:lvl3pPr>
            <a:lvl4pPr marL="2743029" algn="l" defTabSz="1828686" rtl="0" eaLnBrk="1" latinLnBrk="0" hangingPunct="1">
              <a:defRPr sz="3600" kern="1200">
                <a:solidFill>
                  <a:schemeClr val="tx1"/>
                </a:solidFill>
                <a:latin typeface="+mn-lt"/>
                <a:ea typeface="+mn-ea"/>
                <a:cs typeface="+mn-cs"/>
              </a:defRPr>
            </a:lvl4pPr>
            <a:lvl5pPr marL="3657371" algn="l" defTabSz="1828686" rtl="0" eaLnBrk="1" latinLnBrk="0" hangingPunct="1">
              <a:defRPr sz="3600" kern="1200">
                <a:solidFill>
                  <a:schemeClr val="tx1"/>
                </a:solidFill>
                <a:latin typeface="+mn-lt"/>
                <a:ea typeface="+mn-ea"/>
                <a:cs typeface="+mn-cs"/>
              </a:defRPr>
            </a:lvl5pPr>
            <a:lvl6pPr marL="4571714" algn="l" defTabSz="1828686" rtl="0" eaLnBrk="1" latinLnBrk="0" hangingPunct="1">
              <a:defRPr sz="3600" kern="1200">
                <a:solidFill>
                  <a:schemeClr val="tx1"/>
                </a:solidFill>
                <a:latin typeface="+mn-lt"/>
                <a:ea typeface="+mn-ea"/>
                <a:cs typeface="+mn-cs"/>
              </a:defRPr>
            </a:lvl6pPr>
            <a:lvl7pPr marL="5486057" algn="l" defTabSz="1828686" rtl="0" eaLnBrk="1" latinLnBrk="0" hangingPunct="1">
              <a:defRPr sz="3600" kern="1200">
                <a:solidFill>
                  <a:schemeClr val="tx1"/>
                </a:solidFill>
                <a:latin typeface="+mn-lt"/>
                <a:ea typeface="+mn-ea"/>
                <a:cs typeface="+mn-cs"/>
              </a:defRPr>
            </a:lvl7pPr>
            <a:lvl8pPr marL="6400400" algn="l" defTabSz="1828686" rtl="0" eaLnBrk="1" latinLnBrk="0" hangingPunct="1">
              <a:defRPr sz="3600" kern="1200">
                <a:solidFill>
                  <a:schemeClr val="tx1"/>
                </a:solidFill>
                <a:latin typeface="+mn-lt"/>
                <a:ea typeface="+mn-ea"/>
                <a:cs typeface="+mn-cs"/>
              </a:defRPr>
            </a:lvl8pPr>
            <a:lvl9pPr marL="7314743" algn="l" defTabSz="1828686" rtl="0" eaLnBrk="1" latinLnBrk="0" hangingPunct="1">
              <a:defRPr sz="3600" kern="1200">
                <a:solidFill>
                  <a:schemeClr val="tx1"/>
                </a:solidFill>
                <a:latin typeface="+mn-lt"/>
                <a:ea typeface="+mn-ea"/>
                <a:cs typeface="+mn-cs"/>
              </a:defRPr>
            </a:lvl9pPr>
          </a:lstStyle>
          <a:p>
            <a:fld id="{5F919A4E-C2E9-6148-8511-58460454BFB7}" type="slidenum">
              <a:rPr lang="sv-SE" smtClean="0"/>
              <a:pPr/>
              <a:t>16</a:t>
            </a:fld>
            <a:endParaRPr lang="sv-SE"/>
          </a:p>
        </p:txBody>
      </p:sp>
      <p:sp>
        <p:nvSpPr>
          <p:cNvPr id="6" name="textruta 5">
            <a:extLst>
              <a:ext uri="{FF2B5EF4-FFF2-40B4-BE49-F238E27FC236}">
                <a16:creationId xmlns:a16="http://schemas.microsoft.com/office/drawing/2014/main" id="{03A445A9-C362-A7E7-A302-8FE200C9B475}"/>
              </a:ext>
            </a:extLst>
          </p:cNvPr>
          <p:cNvSpPr txBox="1"/>
          <p:nvPr/>
        </p:nvSpPr>
        <p:spPr>
          <a:xfrm>
            <a:off x="16027399" y="13277647"/>
            <a:ext cx="8673671" cy="412508"/>
          </a:xfrm>
          <a:prstGeom prst="rect">
            <a:avLst/>
          </a:prstGeom>
          <a:noFill/>
        </p:spPr>
        <p:txBody>
          <a:bodyPr wrap="square" rtlCol="0">
            <a:spAutoFit/>
          </a:bodyPr>
          <a:lstStyle/>
          <a:p>
            <a:r>
              <a:rPr lang="sv-SE" sz="2000">
                <a:solidFill>
                  <a:schemeClr val="bg1"/>
                </a:solidFill>
                <a:latin typeface="Montserrat" pitchFamily="2" charset="77"/>
              </a:rPr>
              <a:t>SVENSK INNEBANDY  –  SPEL OCH SPELARUTVECKLINGSPLAN</a:t>
            </a:r>
          </a:p>
        </p:txBody>
      </p:sp>
    </p:spTree>
    <p:extLst>
      <p:ext uri="{BB962C8B-B14F-4D97-AF65-F5344CB8AC3E}">
        <p14:creationId xmlns:p14="http://schemas.microsoft.com/office/powerpoint/2010/main" val="202709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FE5AEB2-A0C2-71A5-6BEB-DFFA6718D514}"/>
            </a:ext>
          </a:extLst>
        </p:cNvPr>
        <p:cNvGrpSpPr/>
        <p:nvPr/>
      </p:nvGrpSpPr>
      <p:grpSpPr>
        <a:xfrm>
          <a:off x="0" y="0"/>
          <a:ext cx="0" cy="0"/>
          <a:chOff x="0" y="0"/>
          <a:chExt cx="0" cy="0"/>
        </a:xfrm>
      </p:grpSpPr>
      <p:sp>
        <p:nvSpPr>
          <p:cNvPr id="11" name="Rektangel med rundade hörn 11">
            <a:extLst>
              <a:ext uri="{FF2B5EF4-FFF2-40B4-BE49-F238E27FC236}">
                <a16:creationId xmlns:a16="http://schemas.microsoft.com/office/drawing/2014/main" id="{8FF1AFDA-9C08-A80A-6F7D-D4F8D62D7E7A}"/>
              </a:ext>
            </a:extLst>
          </p:cNvPr>
          <p:cNvSpPr/>
          <p:nvPr/>
        </p:nvSpPr>
        <p:spPr>
          <a:xfrm>
            <a:off x="2372312" y="452296"/>
            <a:ext cx="19373093" cy="3033030"/>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sv-SE" sz="8500">
                <a:solidFill>
                  <a:prstClr val="white"/>
                </a:solidFill>
                <a:latin typeface="Mongoose Regular"/>
              </a:rPr>
              <a:t>TRÄNINGEN</a:t>
            </a:r>
            <a:endParaRPr lang="sv-SE" sz="4000">
              <a:solidFill>
                <a:srgbClr val="F5EF88"/>
              </a:solidFill>
              <a:latin typeface="Montserrat SemiBold" pitchFamily="2" charset="77"/>
            </a:endParaRPr>
          </a:p>
          <a:p>
            <a:pPr lvl="0" algn="ctr" fontAlgn="base">
              <a:defRPr/>
            </a:pPr>
            <a:endParaRPr lang="sv-SE" sz="4000" b="1">
              <a:solidFill>
                <a:srgbClr val="F5EF88"/>
              </a:solidFill>
              <a:latin typeface="Montserrat SemiBold" pitchFamily="2" charset="77"/>
            </a:endParaRPr>
          </a:p>
          <a:p>
            <a:pPr lvl="0" algn="ctr" fontAlgn="base">
              <a:defRPr/>
            </a:pPr>
            <a:r>
              <a:rPr lang="sv-SE">
                <a:solidFill>
                  <a:srgbClr val="F5EF88"/>
                </a:solidFill>
                <a:latin typeface="Montserrat SemiBold" pitchFamily="2" charset="77"/>
              </a:rPr>
              <a:t>Hur hjälper vi spelarna att utveckla egenskaper inom dessa områden på träning?</a:t>
            </a:r>
          </a:p>
        </p:txBody>
      </p:sp>
      <p:sp>
        <p:nvSpPr>
          <p:cNvPr id="22" name="Rektangel med rundade hörn 11">
            <a:extLst>
              <a:ext uri="{FF2B5EF4-FFF2-40B4-BE49-F238E27FC236}">
                <a16:creationId xmlns:a16="http://schemas.microsoft.com/office/drawing/2014/main" id="{431A7DFE-2884-5ABA-9BF4-5CB694F24BFB}"/>
              </a:ext>
            </a:extLst>
          </p:cNvPr>
          <p:cNvSpPr/>
          <p:nvPr/>
        </p:nvSpPr>
        <p:spPr>
          <a:xfrm>
            <a:off x="4022576" y="4897004"/>
            <a:ext cx="6600373" cy="331127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chorCtr="0"/>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2800" b="1" dirty="0">
                <a:solidFill>
                  <a:srgbClr val="F5EF88"/>
                </a:solidFill>
                <a:latin typeface="Montserrat SemiBold"/>
              </a:rPr>
              <a:t>XXXXX</a:t>
            </a:r>
          </a:p>
        </p:txBody>
      </p:sp>
      <p:sp>
        <p:nvSpPr>
          <p:cNvPr id="23" name="Rektangel med rundade hörn 11">
            <a:extLst>
              <a:ext uri="{FF2B5EF4-FFF2-40B4-BE49-F238E27FC236}">
                <a16:creationId xmlns:a16="http://schemas.microsoft.com/office/drawing/2014/main" id="{67556EAA-4704-3A36-DE08-CD7C68C941A7}"/>
              </a:ext>
            </a:extLst>
          </p:cNvPr>
          <p:cNvSpPr/>
          <p:nvPr/>
        </p:nvSpPr>
        <p:spPr>
          <a:xfrm>
            <a:off x="13271046" y="4578874"/>
            <a:ext cx="7089555" cy="362940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2800" b="1" dirty="0">
                <a:solidFill>
                  <a:srgbClr val="F5EF88"/>
                </a:solidFill>
                <a:latin typeface="Montserrat SemiBold"/>
              </a:rPr>
              <a:t>XXXXX</a:t>
            </a:r>
          </a:p>
        </p:txBody>
      </p:sp>
      <p:cxnSp>
        <p:nvCxnSpPr>
          <p:cNvPr id="15" name="Rak 14">
            <a:extLst>
              <a:ext uri="{FF2B5EF4-FFF2-40B4-BE49-F238E27FC236}">
                <a16:creationId xmlns:a16="http://schemas.microsoft.com/office/drawing/2014/main" id="{78C95D99-72C3-D6F1-A8D8-45D6470B80C9}"/>
              </a:ext>
            </a:extLst>
          </p:cNvPr>
          <p:cNvCxnSpPr>
            <a:cxnSpLocks/>
          </p:cNvCxnSpPr>
          <p:nvPr/>
        </p:nvCxnSpPr>
        <p:spPr>
          <a:xfrm>
            <a:off x="-264695" y="1949616"/>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74D33B40-FC23-1F37-02D7-4BF3938D4238}"/>
              </a:ext>
            </a:extLst>
          </p:cNvPr>
          <p:cNvCxnSpPr>
            <a:cxnSpLocks/>
          </p:cNvCxnSpPr>
          <p:nvPr/>
        </p:nvCxnSpPr>
        <p:spPr>
          <a:xfrm>
            <a:off x="-264695" y="4091237"/>
            <a:ext cx="246471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ktangel med rundade hörn 11">
            <a:extLst>
              <a:ext uri="{FF2B5EF4-FFF2-40B4-BE49-F238E27FC236}">
                <a16:creationId xmlns:a16="http://schemas.microsoft.com/office/drawing/2014/main" id="{A02B45D8-D9BB-4757-FABB-C6C85EE255D7}"/>
              </a:ext>
            </a:extLst>
          </p:cNvPr>
          <p:cNvSpPr/>
          <p:nvPr/>
        </p:nvSpPr>
        <p:spPr>
          <a:xfrm>
            <a:off x="4022576" y="9443857"/>
            <a:ext cx="7089555" cy="2976355"/>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2800" b="1" dirty="0">
                <a:solidFill>
                  <a:srgbClr val="F5EF88"/>
                </a:solidFill>
                <a:latin typeface="Montserrat SemiBold" pitchFamily="2" charset="77"/>
              </a:rPr>
              <a:t>XXXXX</a:t>
            </a:r>
          </a:p>
        </p:txBody>
      </p:sp>
      <p:sp>
        <p:nvSpPr>
          <p:cNvPr id="7" name="Rektangel med rundade hörn 11">
            <a:extLst>
              <a:ext uri="{FF2B5EF4-FFF2-40B4-BE49-F238E27FC236}">
                <a16:creationId xmlns:a16="http://schemas.microsoft.com/office/drawing/2014/main" id="{8F839E52-22F4-DB3C-18DF-7D75C7A37D44}"/>
              </a:ext>
            </a:extLst>
          </p:cNvPr>
          <p:cNvSpPr/>
          <p:nvPr/>
        </p:nvSpPr>
        <p:spPr>
          <a:xfrm>
            <a:off x="13575845" y="8208274"/>
            <a:ext cx="6479955" cy="3629400"/>
          </a:xfrm>
          <a:prstGeom prst="roundRect">
            <a:avLst/>
          </a:prstGeom>
          <a:noFill/>
          <a:ln w="635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2800" b="1" dirty="0">
                <a:solidFill>
                  <a:srgbClr val="F5EF88"/>
                </a:solidFill>
                <a:latin typeface="Montserrat SemiBold"/>
              </a:rPr>
              <a:t>XXXXX</a:t>
            </a:r>
          </a:p>
        </p:txBody>
      </p:sp>
    </p:spTree>
    <p:extLst>
      <p:ext uri="{BB962C8B-B14F-4D97-AF65-F5344CB8AC3E}">
        <p14:creationId xmlns:p14="http://schemas.microsoft.com/office/powerpoint/2010/main" val="3348267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72276" y="4794250"/>
            <a:ext cx="21029613" cy="2649538"/>
          </a:xfrm>
        </p:spPr>
        <p:txBody>
          <a:bodyPr>
            <a:noAutofit/>
          </a:bodyPr>
          <a:lstStyle/>
          <a:p>
            <a:pPr algn="ctr"/>
            <a:r>
              <a:rPr lang="sv-SE" sz="12000">
                <a:solidFill>
                  <a:srgbClr val="F5EF88"/>
                </a:solidFill>
                <a:latin typeface="Mongoose Regular" panose="02000000000000000000" pitchFamily="2" charset="77"/>
              </a:rPr>
              <a:t>VERKSAMHETSPLANERING</a:t>
            </a:r>
            <a:br>
              <a:rPr lang="sv-SE" sz="12000">
                <a:solidFill>
                  <a:srgbClr val="F5EF88"/>
                </a:solidFill>
                <a:latin typeface="Mongoose Regular" panose="02000000000000000000" pitchFamily="2" charset="77"/>
              </a:rPr>
            </a:br>
            <a:r>
              <a:rPr lang="sv-SE" sz="12000">
                <a:solidFill>
                  <a:schemeClr val="bg1"/>
                </a:solidFill>
                <a:latin typeface="Mongoose Regular" panose="02000000000000000000" pitchFamily="2" charset="77"/>
              </a:rPr>
              <a:t>OCH UTVÄRDERING</a:t>
            </a:r>
          </a:p>
        </p:txBody>
      </p:sp>
    </p:spTree>
    <p:extLst>
      <p:ext uri="{BB962C8B-B14F-4D97-AF65-F5344CB8AC3E}">
        <p14:creationId xmlns:p14="http://schemas.microsoft.com/office/powerpoint/2010/main" val="56333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89651" y="4514850"/>
            <a:ext cx="21029613" cy="2649538"/>
          </a:xfrm>
        </p:spPr>
        <p:txBody>
          <a:bodyPr>
            <a:normAutofit/>
          </a:bodyPr>
          <a:lstStyle/>
          <a:p>
            <a:pPr algn="ctr"/>
            <a:r>
              <a:rPr lang="sv-SE" sz="15999" dirty="0">
                <a:solidFill>
                  <a:srgbClr val="F5EF88"/>
                </a:solidFill>
                <a:latin typeface="Mongoose Regular" panose="02000000000000000000" pitchFamily="2" charset="77"/>
              </a:rPr>
              <a:t>Den goda innebandymiljön </a:t>
            </a:r>
            <a:endParaRPr lang="sv-SE" sz="15999" dirty="0">
              <a:solidFill>
                <a:schemeClr val="bg1"/>
              </a:solidFill>
              <a:latin typeface="Mongoose Regular" panose="02000000000000000000" pitchFamily="2" charset="77"/>
            </a:endParaRPr>
          </a:p>
        </p:txBody>
      </p:sp>
    </p:spTree>
    <p:extLst>
      <p:ext uri="{BB962C8B-B14F-4D97-AF65-F5344CB8AC3E}">
        <p14:creationId xmlns:p14="http://schemas.microsoft.com/office/powerpoint/2010/main" val="26712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694F0-5B50-C3B5-3E43-EE961A891D5B}"/>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F5278E21-B44C-8E3D-DB21-CC889104993C}"/>
              </a:ext>
            </a:extLst>
          </p:cNvPr>
          <p:cNvSpPr>
            <a:spLocks noGrp="1"/>
          </p:cNvSpPr>
          <p:nvPr>
            <p:ph type="title" idx="4294967295"/>
          </p:nvPr>
        </p:nvSpPr>
        <p:spPr>
          <a:xfrm>
            <a:off x="1689651" y="4514850"/>
            <a:ext cx="21029613" cy="2649538"/>
          </a:xfrm>
        </p:spPr>
        <p:txBody>
          <a:bodyPr>
            <a:normAutofit/>
          </a:bodyPr>
          <a:lstStyle/>
          <a:p>
            <a:pPr algn="ctr"/>
            <a:r>
              <a:rPr lang="sv-SE" sz="15999" dirty="0">
                <a:solidFill>
                  <a:srgbClr val="F5EF88"/>
                </a:solidFill>
                <a:latin typeface="Mongoose Regular" panose="02000000000000000000" pitchFamily="2" charset="77"/>
              </a:rPr>
              <a:t>Ledarskap och lärande</a:t>
            </a:r>
            <a:endParaRPr lang="sv-SE" sz="15999" dirty="0">
              <a:solidFill>
                <a:schemeClr val="bg1"/>
              </a:solidFill>
              <a:latin typeface="Mongoose Regular" panose="02000000000000000000" pitchFamily="2" charset="77"/>
            </a:endParaRPr>
          </a:p>
        </p:txBody>
      </p:sp>
    </p:spTree>
    <p:extLst>
      <p:ext uri="{BB962C8B-B14F-4D97-AF65-F5344CB8AC3E}">
        <p14:creationId xmlns:p14="http://schemas.microsoft.com/office/powerpoint/2010/main" val="29375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89650" y="4748076"/>
            <a:ext cx="21029613" cy="2649537"/>
          </a:xfrm>
        </p:spPr>
        <p:txBody>
          <a:bodyPr>
            <a:normAutofit/>
          </a:bodyPr>
          <a:lstStyle/>
          <a:p>
            <a:pPr algn="ctr"/>
            <a:r>
              <a:rPr lang="sv-SE" sz="15999" dirty="0">
                <a:solidFill>
                  <a:srgbClr val="F5EF88"/>
                </a:solidFill>
                <a:latin typeface="Mongoose Regular" panose="02000000000000000000" pitchFamily="2" charset="77"/>
              </a:rPr>
              <a:t>GRUNDPRINCIPER </a:t>
            </a:r>
            <a:r>
              <a:rPr lang="sv-SE" sz="15999" dirty="0">
                <a:solidFill>
                  <a:schemeClr val="bg1"/>
                </a:solidFill>
                <a:latin typeface="Mongoose Regular" panose="02000000000000000000" pitchFamily="2" charset="77"/>
              </a:rPr>
              <a:t>för (förening)</a:t>
            </a:r>
          </a:p>
        </p:txBody>
      </p:sp>
    </p:spTree>
    <p:extLst>
      <p:ext uri="{BB962C8B-B14F-4D97-AF65-F5344CB8AC3E}">
        <p14:creationId xmlns:p14="http://schemas.microsoft.com/office/powerpoint/2010/main" val="199229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81952090-5E3B-D7D0-C6B0-270534661488}"/>
              </a:ext>
            </a:extLst>
          </p:cNvPr>
          <p:cNvSpPr txBox="1"/>
          <p:nvPr/>
        </p:nvSpPr>
        <p:spPr>
          <a:xfrm>
            <a:off x="4289984" y="6600833"/>
            <a:ext cx="15802442" cy="2718436"/>
          </a:xfrm>
          <a:prstGeom prst="rect">
            <a:avLst/>
          </a:prstGeom>
          <a:noFill/>
        </p:spPr>
        <p:txBody>
          <a:bodyPr wrap="square" rtlCol="0">
            <a:spAutoFit/>
          </a:bodyPr>
          <a:lstStyle/>
          <a:p>
            <a:pPr algn="ctr"/>
            <a:r>
              <a:rPr lang="sv-SE" sz="3733" b="1" dirty="0">
                <a:solidFill>
                  <a:schemeClr val="bg1"/>
                </a:solidFill>
                <a:latin typeface="Montserrat SemiBold" pitchFamily="2" charset="77"/>
              </a:rPr>
              <a:t>Inriktning på verksamheten på ¨x nivå i (förening):</a:t>
            </a:r>
            <a:br>
              <a:rPr lang="sv-SE" sz="3733" b="1" dirty="0">
                <a:solidFill>
                  <a:srgbClr val="F5EF88"/>
                </a:solidFill>
                <a:latin typeface="Montserrat SemiBold" pitchFamily="2" charset="77"/>
              </a:rPr>
            </a:br>
            <a:br>
              <a:rPr lang="sv-SE" sz="3733" b="1" dirty="0">
                <a:solidFill>
                  <a:srgbClr val="F5EF88"/>
                </a:solidFill>
                <a:latin typeface="Montserrat Light" panose="00000400000000000000" pitchFamily="2" charset="0"/>
              </a:rPr>
            </a:br>
            <a:endParaRPr lang="sv-SE" sz="9599" dirty="0">
              <a:solidFill>
                <a:srgbClr val="F5EF88"/>
              </a:solidFill>
              <a:latin typeface="Montserrat Light" panose="00000400000000000000" pitchFamily="2" charset="0"/>
            </a:endParaRPr>
          </a:p>
        </p:txBody>
      </p:sp>
      <p:sp>
        <p:nvSpPr>
          <p:cNvPr id="10" name="textruta 9">
            <a:extLst>
              <a:ext uri="{FF2B5EF4-FFF2-40B4-BE49-F238E27FC236}">
                <a16:creationId xmlns:a16="http://schemas.microsoft.com/office/drawing/2014/main" id="{DFB24D28-A255-C1F9-DEFA-0E6A955B7B7F}"/>
              </a:ext>
            </a:extLst>
          </p:cNvPr>
          <p:cNvSpPr txBox="1"/>
          <p:nvPr/>
        </p:nvSpPr>
        <p:spPr>
          <a:xfrm>
            <a:off x="1639385" y="2923755"/>
            <a:ext cx="21029831" cy="3681585"/>
          </a:xfrm>
          <a:prstGeom prst="rect">
            <a:avLst/>
          </a:prstGeom>
          <a:noFill/>
          <a:ln>
            <a:noFill/>
          </a:ln>
        </p:spPr>
        <p:txBody>
          <a:bodyPr wrap="square">
            <a:spAutoFit/>
          </a:bodyPr>
          <a:lstStyle/>
          <a:p>
            <a:pPr marL="530167" indent="-530167" algn="ctr" fontAlgn="base">
              <a:lnSpc>
                <a:spcPct val="150000"/>
              </a:lnSpc>
            </a:pPr>
            <a:r>
              <a:rPr lang="sv-SE" sz="4000" b="1" dirty="0">
                <a:solidFill>
                  <a:srgbClr val="F5EF88"/>
                </a:solidFill>
                <a:latin typeface="Montserrat SemiBold" pitchFamily="2" charset="77"/>
              </a:rPr>
              <a:t>Vad är rörelseglädje i (föreningen):</a:t>
            </a:r>
          </a:p>
          <a:p>
            <a:pPr marL="530167" indent="-530167" algn="ctr" fontAlgn="base">
              <a:lnSpc>
                <a:spcPct val="150000"/>
              </a:lnSpc>
            </a:pPr>
            <a:r>
              <a:rPr lang="sv-SE" sz="4000" b="1" dirty="0">
                <a:solidFill>
                  <a:srgbClr val="F5EF88"/>
                </a:solidFill>
                <a:latin typeface="Montserrat SemiBold" pitchFamily="2" charset="77"/>
              </a:rPr>
              <a:t>Vad är lära sig träna i (föreningen):</a:t>
            </a:r>
          </a:p>
          <a:p>
            <a:pPr marL="530167" indent="-530167" algn="ctr" fontAlgn="base">
              <a:lnSpc>
                <a:spcPct val="150000"/>
              </a:lnSpc>
            </a:pPr>
            <a:r>
              <a:rPr lang="sv-SE" sz="4000" b="1" dirty="0">
                <a:solidFill>
                  <a:srgbClr val="F5EF88"/>
                </a:solidFill>
                <a:latin typeface="Montserrat SemiBold" pitchFamily="2" charset="77"/>
              </a:rPr>
              <a:t>Vad är träna för att träna i (förening):</a:t>
            </a:r>
            <a:br>
              <a:rPr lang="sv-SE" sz="4000" b="1" dirty="0">
                <a:solidFill>
                  <a:srgbClr val="F5EF88"/>
                </a:solidFill>
                <a:latin typeface="Montserrat SemiBold" pitchFamily="2" charset="77"/>
              </a:rPr>
            </a:br>
            <a:endParaRPr lang="sv-SE" sz="4000" b="1" dirty="0">
              <a:solidFill>
                <a:schemeClr val="bg1"/>
              </a:solidFill>
              <a:latin typeface="Montserrat SemiBold" pitchFamily="2" charset="77"/>
            </a:endParaRPr>
          </a:p>
        </p:txBody>
      </p:sp>
      <p:sp>
        <p:nvSpPr>
          <p:cNvPr id="19" name="Rubrik 1">
            <a:extLst>
              <a:ext uri="{FF2B5EF4-FFF2-40B4-BE49-F238E27FC236}">
                <a16:creationId xmlns:a16="http://schemas.microsoft.com/office/drawing/2014/main" id="{2C4CFF1B-8716-FEA5-947A-9910CD113B29}"/>
              </a:ext>
            </a:extLst>
          </p:cNvPr>
          <p:cNvSpPr>
            <a:spLocks noGrp="1"/>
          </p:cNvSpPr>
          <p:nvPr>
            <p:ph type="title"/>
          </p:nvPr>
        </p:nvSpPr>
        <p:spPr>
          <a:xfrm>
            <a:off x="1695499" y="356891"/>
            <a:ext cx="21029831" cy="2650953"/>
          </a:xfrm>
        </p:spPr>
        <p:txBody>
          <a:bodyPr>
            <a:normAutofit/>
          </a:bodyPr>
          <a:lstStyle/>
          <a:p>
            <a:pPr algn="ctr"/>
            <a:r>
              <a:rPr lang="sv-SE" sz="9000" dirty="0">
                <a:solidFill>
                  <a:schemeClr val="bg1"/>
                </a:solidFill>
                <a:latin typeface="Mongoose Regular" panose="02000000000000000000" pitchFamily="2" charset="77"/>
              </a:rPr>
              <a:t> </a:t>
            </a:r>
            <a:r>
              <a:rPr lang="sv-SE" sz="9000" dirty="0">
                <a:solidFill>
                  <a:srgbClr val="F5EF88"/>
                </a:solidFill>
                <a:latin typeface="Mongoose Regular" panose="02000000000000000000" pitchFamily="2" charset="77"/>
              </a:rPr>
              <a:t>Rörelseglädje, Lära sig träna, Träna för att träna</a:t>
            </a:r>
          </a:p>
        </p:txBody>
      </p:sp>
      <p:cxnSp>
        <p:nvCxnSpPr>
          <p:cNvPr id="5" name="Rak 17">
            <a:extLst>
              <a:ext uri="{FF2B5EF4-FFF2-40B4-BE49-F238E27FC236}">
                <a16:creationId xmlns:a16="http://schemas.microsoft.com/office/drawing/2014/main" id="{B8E4BC81-6E7C-9D82-769E-3458E1E0F0D6}"/>
              </a:ext>
            </a:extLst>
          </p:cNvPr>
          <p:cNvCxnSpPr>
            <a:cxnSpLocks/>
          </p:cNvCxnSpPr>
          <p:nvPr/>
        </p:nvCxnSpPr>
        <p:spPr>
          <a:xfrm>
            <a:off x="-25587" y="2623688"/>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Rak 17">
            <a:extLst>
              <a:ext uri="{FF2B5EF4-FFF2-40B4-BE49-F238E27FC236}">
                <a16:creationId xmlns:a16="http://schemas.microsoft.com/office/drawing/2014/main" id="{B7D94574-7F40-F9C6-9D6A-4686B78F7D6B}"/>
              </a:ext>
            </a:extLst>
          </p:cNvPr>
          <p:cNvCxnSpPr>
            <a:cxnSpLocks/>
          </p:cNvCxnSpPr>
          <p:nvPr/>
        </p:nvCxnSpPr>
        <p:spPr>
          <a:xfrm>
            <a:off x="-25587" y="6032733"/>
            <a:ext cx="244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64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4F1E7-CACA-6A20-901B-100D69E0EEEF}"/>
            </a:ext>
          </a:extLst>
        </p:cNvPr>
        <p:cNvGrpSpPr/>
        <p:nvPr/>
      </p:nvGrpSpPr>
      <p:grpSpPr>
        <a:xfrm>
          <a:off x="0" y="0"/>
          <a:ext cx="0" cy="0"/>
          <a:chOff x="0" y="0"/>
          <a:chExt cx="0" cy="0"/>
        </a:xfrm>
      </p:grpSpPr>
      <p:sp>
        <p:nvSpPr>
          <p:cNvPr id="9" name="Rubrik 1">
            <a:extLst>
              <a:ext uri="{FF2B5EF4-FFF2-40B4-BE49-F238E27FC236}">
                <a16:creationId xmlns:a16="http://schemas.microsoft.com/office/drawing/2014/main" id="{F5FA2AD2-B258-378D-2816-0FD626E708F3}"/>
              </a:ext>
            </a:extLst>
          </p:cNvPr>
          <p:cNvSpPr>
            <a:spLocks noGrp="1"/>
          </p:cNvSpPr>
          <p:nvPr>
            <p:ph type="title" idx="4294967295"/>
          </p:nvPr>
        </p:nvSpPr>
        <p:spPr>
          <a:xfrm>
            <a:off x="1689650" y="4794250"/>
            <a:ext cx="21029613" cy="2649538"/>
          </a:xfrm>
        </p:spPr>
        <p:txBody>
          <a:bodyPr>
            <a:normAutofit/>
          </a:bodyPr>
          <a:lstStyle/>
          <a:p>
            <a:pPr algn="ctr"/>
            <a:r>
              <a:rPr lang="sv-SE" sz="11100" dirty="0">
                <a:solidFill>
                  <a:srgbClr val="F5EF88"/>
                </a:solidFill>
                <a:latin typeface="Mongoose Regular" panose="02000000000000000000" pitchFamily="2" charset="77"/>
              </a:rPr>
              <a:t>SPEL, TRÄNING </a:t>
            </a:r>
            <a:r>
              <a:rPr lang="sv-SE" sz="11100" dirty="0">
                <a:solidFill>
                  <a:schemeClr val="bg1"/>
                </a:solidFill>
                <a:latin typeface="Mongoose Regular" panose="02000000000000000000" pitchFamily="2" charset="77"/>
              </a:rPr>
              <a:t>OCH PLANERING</a:t>
            </a:r>
            <a:endParaRPr lang="sv-SE" sz="15999" dirty="0">
              <a:solidFill>
                <a:schemeClr val="bg1"/>
              </a:solidFill>
              <a:latin typeface="Mongoose Regular" panose="02000000000000000000" pitchFamily="2" charset="77"/>
            </a:endParaRPr>
          </a:p>
        </p:txBody>
      </p:sp>
    </p:spTree>
    <p:extLst>
      <p:ext uri="{BB962C8B-B14F-4D97-AF65-F5344CB8AC3E}">
        <p14:creationId xmlns:p14="http://schemas.microsoft.com/office/powerpoint/2010/main" val="250395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99CBC-0ECA-7E72-1910-66EB0E527975}"/>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F0AC3877-485A-22E6-8133-A1F716513DEA}"/>
              </a:ext>
            </a:extLst>
          </p:cNvPr>
          <p:cNvSpPr/>
          <p:nvPr/>
        </p:nvSpPr>
        <p:spPr>
          <a:xfrm>
            <a:off x="-3681284" y="1177055"/>
            <a:ext cx="14878627" cy="1609057"/>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lang="sv-SE" sz="8500" dirty="0">
                <a:solidFill>
                  <a:srgbClr val="F5EF88"/>
                </a:solidFill>
                <a:latin typeface="Mongoose Regular"/>
              </a:rPr>
              <a:t>Så spelar och tränar vi:</a:t>
            </a:r>
            <a:br>
              <a:rPr lang="sv-SE" sz="8500" dirty="0">
                <a:solidFill>
                  <a:srgbClr val="F5EF88"/>
                </a:solidFill>
                <a:latin typeface="Mongoose Regular"/>
              </a:rPr>
            </a:br>
            <a:endParaRPr kumimoji="0" lang="sv-SE" sz="3200" b="1" i="0" u="none" strike="noStrike" kern="1200" cap="none" spc="0" normalizeH="0" baseline="0" noProof="0" dirty="0">
              <a:ln>
                <a:noFill/>
              </a:ln>
              <a:solidFill>
                <a:schemeClr val="bg1"/>
              </a:solidFill>
              <a:effectLst/>
              <a:uLnTx/>
              <a:uFillTx/>
              <a:latin typeface="Montserrat SemiBold" pitchFamily="2" charset="77"/>
              <a:ea typeface="+mn-ea"/>
              <a:cs typeface="+mn-cs"/>
            </a:endParaRPr>
          </a:p>
        </p:txBody>
      </p:sp>
      <p:sp>
        <p:nvSpPr>
          <p:cNvPr id="10" name="textruta 9">
            <a:extLst>
              <a:ext uri="{FF2B5EF4-FFF2-40B4-BE49-F238E27FC236}">
                <a16:creationId xmlns:a16="http://schemas.microsoft.com/office/drawing/2014/main" id="{9B96BA63-6811-75B4-EB5C-5A177A05B35F}"/>
              </a:ext>
            </a:extLst>
          </p:cNvPr>
          <p:cNvSpPr txBox="1"/>
          <p:nvPr/>
        </p:nvSpPr>
        <p:spPr>
          <a:xfrm>
            <a:off x="176418" y="4817368"/>
            <a:ext cx="7163222" cy="1569660"/>
          </a:xfrm>
          <a:prstGeom prst="rect">
            <a:avLst/>
          </a:prstGeom>
          <a:noFill/>
        </p:spPr>
        <p:txBody>
          <a:bodyPr wrap="square">
            <a:spAutoFit/>
          </a:bodyPr>
          <a:lstStyle/>
          <a:p>
            <a:r>
              <a:rPr lang="sv-SE" sz="3200">
                <a:solidFill>
                  <a:schemeClr val="bg1"/>
                </a:solidFill>
                <a:latin typeface="Montserrat Light" panose="00000400000000000000" pitchFamily="2" charset="0"/>
                <a:cs typeface="Assistant" pitchFamily="2" charset="-79"/>
              </a:rPr>
              <a:t>För att vi ska kunna spela som vi vill behöver vi fokusera på följande i träning:</a:t>
            </a:r>
            <a:endParaRPr lang="sv-SE" sz="3200">
              <a:solidFill>
                <a:schemeClr val="bg1"/>
              </a:solidFill>
              <a:latin typeface="Montserrat Light" panose="00000400000000000000" pitchFamily="2" charset="0"/>
            </a:endParaRPr>
          </a:p>
        </p:txBody>
      </p:sp>
      <p:sp>
        <p:nvSpPr>
          <p:cNvPr id="6155" name="textruta 6154">
            <a:extLst>
              <a:ext uri="{FF2B5EF4-FFF2-40B4-BE49-F238E27FC236}">
                <a16:creationId xmlns:a16="http://schemas.microsoft.com/office/drawing/2014/main" id="{99C62CF5-3708-2391-79A2-8CB35EA97E4F}"/>
              </a:ext>
            </a:extLst>
          </p:cNvPr>
          <p:cNvSpPr txBox="1"/>
          <p:nvPr/>
        </p:nvSpPr>
        <p:spPr>
          <a:xfrm>
            <a:off x="16902231" y="10930680"/>
            <a:ext cx="7020000" cy="1200329"/>
          </a:xfrm>
          <a:prstGeom prst="rect">
            <a:avLst/>
          </a:prstGeom>
          <a:noFill/>
          <a:ln>
            <a:solidFill>
              <a:srgbClr val="F5EF88"/>
            </a:solidFill>
          </a:ln>
        </p:spPr>
        <p:txBody>
          <a:bodyPr wrap="square">
            <a:spAutoFit/>
          </a:bodyPr>
          <a:lstStyle/>
          <a:p>
            <a:pPr algn="ctr"/>
            <a:endParaRPr kumimoji="0" lang="sv-SE" altLang="sv-SE" sz="2400" b="1" i="0" u="none" strike="noStrike" cap="none" normalizeH="0" baseline="0" dirty="0">
              <a:ln>
                <a:noFill/>
              </a:ln>
              <a:solidFill>
                <a:srgbClr val="F5EF88"/>
              </a:solidFill>
              <a:effectLst/>
              <a:latin typeface="Montserrat Light" panose="00000400000000000000" pitchFamily="2" charset="0"/>
              <a:cs typeface="Assistant" pitchFamily="2" charset="-79"/>
            </a:endParaRPr>
          </a:p>
          <a:p>
            <a:pPr algn="ctr"/>
            <a:r>
              <a:rPr kumimoji="0" lang="sv-SE" altLang="sv-SE" sz="2400" b="1" i="0" u="none" strike="noStrike" cap="none" normalizeH="0" baseline="0" dirty="0">
                <a:ln>
                  <a:noFill/>
                </a:ln>
                <a:solidFill>
                  <a:srgbClr val="F5EF88"/>
                </a:solidFill>
                <a:effectLst/>
                <a:latin typeface="Montserrat Light" panose="00000400000000000000" pitchFamily="2" charset="0"/>
                <a:cs typeface="Assistant" pitchFamily="2" charset="-79"/>
              </a:rPr>
              <a:t>Innebandypsykologi:</a:t>
            </a:r>
          </a:p>
          <a:p>
            <a:pPr algn="ctr"/>
            <a:endParaRPr kumimoji="0" lang="sv-SE" altLang="sv-SE" sz="2400" b="0" i="0" u="none" strike="noStrike" cap="none" normalizeH="0" baseline="0" dirty="0">
              <a:ln>
                <a:noFill/>
              </a:ln>
              <a:solidFill>
                <a:schemeClr val="bg1"/>
              </a:solidFill>
              <a:effectLst/>
              <a:latin typeface="Montserrat Light" panose="00000400000000000000" pitchFamily="2" charset="0"/>
              <a:cs typeface="Assistant" pitchFamily="2" charset="-79"/>
            </a:endParaRPr>
          </a:p>
        </p:txBody>
      </p:sp>
      <p:pic>
        <p:nvPicPr>
          <p:cNvPr id="4" name="Bildobjekt 3" descr="En bild som visar text, skärmbild, Teckensnitt, nummer&#10;&#10;Automatiskt genererad beskrivning">
            <a:extLst>
              <a:ext uri="{FF2B5EF4-FFF2-40B4-BE49-F238E27FC236}">
                <a16:creationId xmlns:a16="http://schemas.microsoft.com/office/drawing/2014/main" id="{120FFDA6-2BD3-7BC1-4113-CD6040D52D1C}"/>
              </a:ext>
            </a:extLst>
          </p:cNvPr>
          <p:cNvPicPr>
            <a:picLocks noChangeAspect="1"/>
          </p:cNvPicPr>
          <p:nvPr/>
        </p:nvPicPr>
        <p:blipFill>
          <a:blip r:embed="rId3"/>
          <a:srcRect b="76110"/>
          <a:stretch>
            <a:fillRect/>
          </a:stretch>
        </p:blipFill>
        <p:spPr>
          <a:xfrm>
            <a:off x="9424781" y="1405507"/>
            <a:ext cx="12714650" cy="1152152"/>
          </a:xfrm>
          <a:prstGeom prst="rect">
            <a:avLst/>
          </a:prstGeom>
        </p:spPr>
      </p:pic>
      <p:sp>
        <p:nvSpPr>
          <p:cNvPr id="2" name="Rektangel: rundade hörn 1">
            <a:extLst>
              <a:ext uri="{FF2B5EF4-FFF2-40B4-BE49-F238E27FC236}">
                <a16:creationId xmlns:a16="http://schemas.microsoft.com/office/drawing/2014/main" id="{1692F419-9E52-80FE-2310-C811E01EC097}"/>
              </a:ext>
            </a:extLst>
          </p:cNvPr>
          <p:cNvSpPr/>
          <p:nvPr/>
        </p:nvSpPr>
        <p:spPr>
          <a:xfrm>
            <a:off x="8300591" y="2968688"/>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Assistant" pitchFamily="2" charset="-79"/>
              </a:rPr>
              <a:t>Färdigheter för laget:</a:t>
            </a:r>
          </a:p>
        </p:txBody>
      </p:sp>
      <p:sp>
        <p:nvSpPr>
          <p:cNvPr id="3" name="Rektangel: rundade hörn 2">
            <a:extLst>
              <a:ext uri="{FF2B5EF4-FFF2-40B4-BE49-F238E27FC236}">
                <a16:creationId xmlns:a16="http://schemas.microsoft.com/office/drawing/2014/main" id="{CA22BF8F-C957-F9D7-14A9-DA936D851021}"/>
              </a:ext>
            </a:extLst>
          </p:cNvPr>
          <p:cNvSpPr/>
          <p:nvPr/>
        </p:nvSpPr>
        <p:spPr>
          <a:xfrm>
            <a:off x="8290652" y="5305540"/>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Assistant" pitchFamily="2" charset="-79"/>
              </a:rPr>
              <a:t>Färdigheter för utespelare:</a:t>
            </a:r>
            <a:endParaRPr kumimoji="0" lang="sv-SE" altLang="sv-SE" sz="20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Assistant" pitchFamily="2" charset="-79"/>
            </a:endParaRPr>
          </a:p>
        </p:txBody>
      </p:sp>
      <p:sp>
        <p:nvSpPr>
          <p:cNvPr id="5" name="Rektangel: rundade hörn 4">
            <a:extLst>
              <a:ext uri="{FF2B5EF4-FFF2-40B4-BE49-F238E27FC236}">
                <a16:creationId xmlns:a16="http://schemas.microsoft.com/office/drawing/2014/main" id="{74069947-D7BF-69D4-5507-8CC1A72515FE}"/>
              </a:ext>
            </a:extLst>
          </p:cNvPr>
          <p:cNvSpPr/>
          <p:nvPr/>
        </p:nvSpPr>
        <p:spPr>
          <a:xfrm>
            <a:off x="8300591" y="7700666"/>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Assistant" pitchFamily="2" charset="-79"/>
              </a:rPr>
              <a:t>Färdigheter för målvakt:</a:t>
            </a:r>
          </a:p>
        </p:txBody>
      </p:sp>
      <p:sp>
        <p:nvSpPr>
          <p:cNvPr id="6" name="textruta 5">
            <a:extLst>
              <a:ext uri="{FF2B5EF4-FFF2-40B4-BE49-F238E27FC236}">
                <a16:creationId xmlns:a16="http://schemas.microsoft.com/office/drawing/2014/main" id="{AC9D4078-918A-5500-5579-CD86BE954B1C}"/>
              </a:ext>
            </a:extLst>
          </p:cNvPr>
          <p:cNvSpPr txBox="1"/>
          <p:nvPr/>
        </p:nvSpPr>
        <p:spPr>
          <a:xfrm>
            <a:off x="7966652" y="10930680"/>
            <a:ext cx="7020000" cy="1200329"/>
          </a:xfrm>
          <a:prstGeom prst="rect">
            <a:avLst/>
          </a:prstGeom>
          <a:noFill/>
          <a:ln>
            <a:solidFill>
              <a:srgbClr val="F5EF88"/>
            </a:solidFill>
          </a:ln>
        </p:spPr>
        <p:txBody>
          <a:bodyPr wrap="square" rtlCol="0">
            <a:spAutoFit/>
          </a:bodyPr>
          <a:lstStyle/>
          <a:p>
            <a:pPr marL="0" marR="0" lvl="0" indent="0" algn="ctr" defTabSz="1828686" rtl="0" eaLnBrk="1" fontAlgn="auto" latinLnBrk="0" hangingPunct="1">
              <a:lnSpc>
                <a:spcPct val="100000"/>
              </a:lnSpc>
              <a:spcBef>
                <a:spcPts val="0"/>
              </a:spcBef>
              <a:spcAft>
                <a:spcPts val="0"/>
              </a:spcAft>
              <a:buClrTx/>
              <a:buSzTx/>
              <a:buFontTx/>
              <a:buNone/>
              <a:tabLst/>
              <a:defRPr/>
            </a:pPr>
            <a:endParaRPr kumimoji="0" lang="sv-SE" altLang="sv-SE" sz="2400" b="1" i="0" u="none" strike="noStrike" kern="1200" cap="none" spc="0" normalizeH="0" baseline="0" noProof="0" dirty="0">
              <a:ln>
                <a:noFill/>
              </a:ln>
              <a:solidFill>
                <a:srgbClr val="F5EF88"/>
              </a:solidFill>
              <a:effectLst/>
              <a:uLnTx/>
              <a:uFillTx/>
              <a:latin typeface="Montserrat Light" panose="00000400000000000000" pitchFamily="2" charset="0"/>
              <a:ea typeface="+mn-ea"/>
              <a:cs typeface="Assistant" pitchFamily="2" charset="-79"/>
            </a:endParaRP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400" b="1" i="0" u="none" strike="noStrike" kern="1200" cap="none" spc="0" normalizeH="0" baseline="0" noProof="0" dirty="0">
                <a:ln>
                  <a:noFill/>
                </a:ln>
                <a:solidFill>
                  <a:srgbClr val="F5EF88"/>
                </a:solidFill>
                <a:effectLst/>
                <a:uLnTx/>
                <a:uFillTx/>
                <a:latin typeface="Montserrat Light" panose="00000400000000000000" pitchFamily="2" charset="0"/>
                <a:ea typeface="+mn-ea"/>
                <a:cs typeface="Assistant" pitchFamily="2" charset="-79"/>
              </a:rPr>
              <a:t>Innebandyfys:</a:t>
            </a:r>
            <a:endParaRPr kumimoji="0" lang="sv-SE" altLang="sv-SE" sz="2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Assistant" pitchFamily="2" charset="-79"/>
            </a:endParaRPr>
          </a:p>
          <a:p>
            <a:pPr marR="0" lvl="0" algn="ctr" defTabSz="1828686" rtl="0" eaLnBrk="1" fontAlgn="auto" latinLnBrk="0" hangingPunct="1">
              <a:lnSpc>
                <a:spcPct val="100000"/>
              </a:lnSpc>
              <a:spcBef>
                <a:spcPts val="0"/>
              </a:spcBef>
              <a:spcAft>
                <a:spcPts val="0"/>
              </a:spcAft>
              <a:buClrTx/>
              <a:buSzTx/>
              <a:tabLst/>
              <a:defRPr/>
            </a:pPr>
            <a:endParaRPr kumimoji="0" lang="sv-SE" sz="2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endParaRPr>
          </a:p>
        </p:txBody>
      </p:sp>
      <p:sp>
        <p:nvSpPr>
          <p:cNvPr id="7" name="Rektangel: rundade hörn 6">
            <a:extLst>
              <a:ext uri="{FF2B5EF4-FFF2-40B4-BE49-F238E27FC236}">
                <a16:creationId xmlns:a16="http://schemas.microsoft.com/office/drawing/2014/main" id="{1ADB469C-9969-9AC5-E0E6-4848B24AA23E}"/>
              </a:ext>
            </a:extLst>
          </p:cNvPr>
          <p:cNvSpPr/>
          <p:nvPr/>
        </p:nvSpPr>
        <p:spPr>
          <a:xfrm>
            <a:off x="17226231" y="2968688"/>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2800" b="1" dirty="0">
              <a:latin typeface="Montserrat Light" panose="00000400000000000000" pitchFamily="2" charset="0"/>
            </a:endParaRPr>
          </a:p>
          <a:p>
            <a:pPr algn="ctr"/>
            <a:endParaRPr lang="sv-SE" sz="2800" b="1" dirty="0">
              <a:latin typeface="Montserrat Light" panose="00000400000000000000" pitchFamily="2" charset="0"/>
            </a:endParaRP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dirty="0">
                <a:ln>
                  <a:noFill/>
                </a:ln>
                <a:solidFill>
                  <a:srgbClr val="18153C"/>
                </a:solidFill>
                <a:effectLst/>
                <a:uLnTx/>
                <a:uFillTx/>
                <a:latin typeface="Montserrat Light" panose="00000400000000000000" pitchFamily="2" charset="0"/>
                <a:ea typeface="+mn-ea"/>
                <a:cs typeface="Assistant" pitchFamily="2" charset="-79"/>
              </a:rPr>
              <a:t>Färdigheter för laget:</a:t>
            </a:r>
          </a:p>
          <a:p>
            <a:pPr marL="342900" indent="-342900" algn="ctr">
              <a:spcAft>
                <a:spcPts val="200"/>
              </a:spcAft>
              <a:buFont typeface="Arial" panose="020B0604020202020204" pitchFamily="34" charset="0"/>
              <a:buChar char="•"/>
            </a:pPr>
            <a:br>
              <a:rPr lang="sv-SE" sz="2000" b="1" dirty="0">
                <a:latin typeface="Montserrat Light" panose="00000400000000000000" pitchFamily="2" charset="0"/>
              </a:rPr>
            </a:br>
            <a:endParaRPr lang="sv-SE" sz="2000" b="1" dirty="0">
              <a:latin typeface="Montserrat Light" panose="00000400000000000000" pitchFamily="2" charset="0"/>
            </a:endParaRPr>
          </a:p>
          <a:p>
            <a:pPr algn="ctr"/>
            <a:endParaRPr lang="sv-SE" sz="2000" b="1" dirty="0">
              <a:latin typeface="Montserrat Light" panose="00000400000000000000" pitchFamily="2" charset="0"/>
            </a:endParaRPr>
          </a:p>
        </p:txBody>
      </p:sp>
      <p:sp>
        <p:nvSpPr>
          <p:cNvPr id="8" name="Rektangel: rundade hörn 7">
            <a:extLst>
              <a:ext uri="{FF2B5EF4-FFF2-40B4-BE49-F238E27FC236}">
                <a16:creationId xmlns:a16="http://schemas.microsoft.com/office/drawing/2014/main" id="{82504A3D-6A53-5C03-FBDC-40617FBC818C}"/>
              </a:ext>
            </a:extLst>
          </p:cNvPr>
          <p:cNvSpPr/>
          <p:nvPr/>
        </p:nvSpPr>
        <p:spPr>
          <a:xfrm>
            <a:off x="17226231" y="5303820"/>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dirty="0">
                <a:ln>
                  <a:noFill/>
                </a:ln>
                <a:solidFill>
                  <a:srgbClr val="18153C"/>
                </a:solidFill>
                <a:effectLst/>
                <a:uLnTx/>
                <a:uFillTx/>
                <a:latin typeface="Montserrat Light" panose="00000400000000000000" pitchFamily="2" charset="0"/>
                <a:ea typeface="+mn-ea"/>
                <a:cs typeface="Assistant" pitchFamily="2" charset="-79"/>
              </a:rPr>
              <a:t>Färdigheter för utespelare:</a:t>
            </a:r>
            <a:endParaRPr kumimoji="0" lang="sv-SE" altLang="sv-SE" sz="2000" b="0" i="0" u="none" strike="noStrike" kern="1200" cap="none" spc="0" normalizeH="0" baseline="0" noProof="0" dirty="0">
              <a:ln>
                <a:noFill/>
              </a:ln>
              <a:solidFill>
                <a:srgbClr val="18153C"/>
              </a:solidFill>
              <a:effectLst/>
              <a:uLnTx/>
              <a:uFillTx/>
              <a:latin typeface="Montserrat Light" panose="00000400000000000000" pitchFamily="2" charset="0"/>
              <a:ea typeface="+mn-ea"/>
              <a:cs typeface="Assistant" pitchFamily="2" charset="-79"/>
            </a:endParaRPr>
          </a:p>
        </p:txBody>
      </p:sp>
      <p:sp>
        <p:nvSpPr>
          <p:cNvPr id="9" name="Rektangel: rundade hörn 8">
            <a:extLst>
              <a:ext uri="{FF2B5EF4-FFF2-40B4-BE49-F238E27FC236}">
                <a16:creationId xmlns:a16="http://schemas.microsoft.com/office/drawing/2014/main" id="{325E64DC-0718-3A4A-897A-797973E2B90E}"/>
              </a:ext>
            </a:extLst>
          </p:cNvPr>
          <p:cNvSpPr/>
          <p:nvPr/>
        </p:nvSpPr>
        <p:spPr>
          <a:xfrm>
            <a:off x="17226231" y="7638952"/>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dirty="0">
                <a:ln>
                  <a:noFill/>
                </a:ln>
                <a:solidFill>
                  <a:srgbClr val="18153C"/>
                </a:solidFill>
                <a:effectLst/>
                <a:uLnTx/>
                <a:uFillTx/>
                <a:latin typeface="Montserrat Light" panose="00000400000000000000" pitchFamily="2" charset="0"/>
                <a:ea typeface="+mn-ea"/>
                <a:cs typeface="Assistant" pitchFamily="2" charset="-79"/>
              </a:rPr>
              <a:t>Färdigheter för målvakt:</a:t>
            </a:r>
          </a:p>
        </p:txBody>
      </p:sp>
    </p:spTree>
    <p:extLst>
      <p:ext uri="{BB962C8B-B14F-4D97-AF65-F5344CB8AC3E}">
        <p14:creationId xmlns:p14="http://schemas.microsoft.com/office/powerpoint/2010/main" val="3305948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2177A-2653-BAAA-D7B3-FEA1C5B214B7}"/>
            </a:ext>
          </a:extLst>
        </p:cNvPr>
        <p:cNvGrpSpPr/>
        <p:nvPr/>
      </p:nvGrpSpPr>
      <p:grpSpPr>
        <a:xfrm>
          <a:off x="0" y="0"/>
          <a:ext cx="0" cy="0"/>
          <a:chOff x="0" y="0"/>
          <a:chExt cx="0" cy="0"/>
        </a:xfrm>
      </p:grpSpPr>
      <p:sp>
        <p:nvSpPr>
          <p:cNvPr id="14" name="Rektangel med rundade hörn 11">
            <a:extLst>
              <a:ext uri="{FF2B5EF4-FFF2-40B4-BE49-F238E27FC236}">
                <a16:creationId xmlns:a16="http://schemas.microsoft.com/office/drawing/2014/main" id="{C63597DD-A833-AA48-D726-B2EEE8480FFC}"/>
              </a:ext>
            </a:extLst>
          </p:cNvPr>
          <p:cNvSpPr/>
          <p:nvPr/>
        </p:nvSpPr>
        <p:spPr>
          <a:xfrm>
            <a:off x="333664" y="367463"/>
            <a:ext cx="7786208" cy="3351831"/>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endParaRPr lang="sv-SE" sz="8500" dirty="0">
              <a:solidFill>
                <a:srgbClr val="F5EF88"/>
              </a:solidFill>
              <a:latin typeface="Mongoose Regular"/>
            </a:endParaRPr>
          </a:p>
          <a:p>
            <a:pPr marL="0" marR="0" lvl="0" indent="0" algn="ctr" defTabSz="1828686">
              <a:lnSpc>
                <a:spcPct val="100000"/>
              </a:lnSpc>
              <a:spcBef>
                <a:spcPts val="0"/>
              </a:spcBef>
              <a:spcAft>
                <a:spcPts val="0"/>
              </a:spcAft>
              <a:buClrTx/>
              <a:buSzTx/>
              <a:buFontTx/>
              <a:buNone/>
              <a:tabLst/>
              <a:defRPr/>
            </a:pPr>
            <a:r>
              <a:rPr kumimoji="0" lang="sv-SE" sz="8500" b="0" i="0" u="none" strike="noStrike" kern="1200" cap="none" spc="0" normalizeH="0" baseline="0" noProof="0" dirty="0">
                <a:ln>
                  <a:noFill/>
                </a:ln>
                <a:solidFill>
                  <a:srgbClr val="F5EF88"/>
                </a:solidFill>
                <a:effectLst/>
                <a:uLnTx/>
                <a:uFillTx/>
                <a:latin typeface="Mongoose Regular"/>
                <a:ea typeface="+mn-ea"/>
                <a:cs typeface="+mn-cs"/>
              </a:rPr>
              <a:t>Så spelar och tränar vi</a:t>
            </a:r>
          </a:p>
          <a:p>
            <a:pPr marL="0" marR="0" lvl="0" indent="0" algn="ctr" defTabSz="1828686">
              <a:lnSpc>
                <a:spcPct val="100000"/>
              </a:lnSpc>
              <a:spcBef>
                <a:spcPts val="0"/>
              </a:spcBef>
              <a:spcAft>
                <a:spcPts val="0"/>
              </a:spcAft>
              <a:buClrTx/>
              <a:buSzTx/>
              <a:buFontTx/>
              <a:buNone/>
              <a:tabLst/>
              <a:defRPr/>
            </a:pPr>
            <a:r>
              <a:rPr lang="sv-SE" sz="8500" dirty="0">
                <a:solidFill>
                  <a:schemeClr val="bg1"/>
                </a:solidFill>
                <a:latin typeface="Mongoose Regular"/>
              </a:rPr>
              <a:t>15-16 år</a:t>
            </a:r>
            <a:r>
              <a:rPr kumimoji="0" lang="sv-SE" sz="8500" b="0" i="0" u="none" strike="noStrike" kern="1200" cap="none" spc="0" normalizeH="0" baseline="0" noProof="0" dirty="0">
                <a:ln>
                  <a:noFill/>
                </a:ln>
                <a:solidFill>
                  <a:schemeClr val="bg1"/>
                </a:solidFill>
                <a:effectLst/>
                <a:uLnTx/>
                <a:uFillTx/>
                <a:latin typeface="Mongoose Regular"/>
                <a:ea typeface="+mn-ea"/>
                <a:cs typeface="+mn-cs"/>
              </a:rPr>
              <a:t>:</a:t>
            </a:r>
            <a:br>
              <a:rPr lang="sv-SE" sz="8500" b="0" i="0" u="none" strike="noStrike" kern="1200" cap="none" spc="0" normalizeH="0" baseline="0" noProof="0" dirty="0">
                <a:ln>
                  <a:noFill/>
                </a:ln>
                <a:solidFill>
                  <a:schemeClr val="bg1"/>
                </a:solidFill>
                <a:effectLst/>
                <a:uLnTx/>
                <a:uFillTx/>
                <a:latin typeface="Mongoose Regular"/>
              </a:rPr>
            </a:br>
            <a:endParaRPr lang="sv-SE" sz="3200" b="1" i="0" u="none" strike="noStrike" kern="1200" cap="none" spc="0" normalizeH="0" baseline="0" noProof="0" dirty="0">
              <a:ln>
                <a:noFill/>
              </a:ln>
              <a:solidFill>
                <a:schemeClr val="bg1"/>
              </a:solidFill>
              <a:effectLst/>
              <a:uLnTx/>
              <a:uFillTx/>
              <a:latin typeface="Montserrat SemiBold" pitchFamily="2" charset="77"/>
            </a:endParaRPr>
          </a:p>
        </p:txBody>
      </p:sp>
      <p:sp>
        <p:nvSpPr>
          <p:cNvPr id="10" name="textruta 9">
            <a:extLst>
              <a:ext uri="{FF2B5EF4-FFF2-40B4-BE49-F238E27FC236}">
                <a16:creationId xmlns:a16="http://schemas.microsoft.com/office/drawing/2014/main" id="{35D73393-74AF-2F99-396C-CD8B571DED49}"/>
              </a:ext>
            </a:extLst>
          </p:cNvPr>
          <p:cNvSpPr txBox="1"/>
          <p:nvPr/>
        </p:nvSpPr>
        <p:spPr>
          <a:xfrm>
            <a:off x="333664" y="5276286"/>
            <a:ext cx="7786208" cy="1569660"/>
          </a:xfrm>
          <a:prstGeom prst="rect">
            <a:avLst/>
          </a:prstGeom>
          <a:noFill/>
        </p:spPr>
        <p:txBody>
          <a:bodyPr wrap="square">
            <a:spAutoFit/>
          </a:bodyPr>
          <a:lstStyle/>
          <a:p>
            <a:pPr marL="0" marR="0" lvl="0" indent="0" defTabSz="1828686"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Assistant" pitchFamily="2" charset="-79"/>
              </a:rPr>
              <a:t>För att vi ska kunna spela som vi vill behöver vi fokusera på följande i träning:</a:t>
            </a:r>
            <a:endParaRPr kumimoji="0" lang="sv-SE" sz="32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endParaRPr>
          </a:p>
        </p:txBody>
      </p:sp>
      <p:sp>
        <p:nvSpPr>
          <p:cNvPr id="6153" name="textruta 6152">
            <a:extLst>
              <a:ext uri="{FF2B5EF4-FFF2-40B4-BE49-F238E27FC236}">
                <a16:creationId xmlns:a16="http://schemas.microsoft.com/office/drawing/2014/main" id="{1E52A223-E770-64A2-C4D8-927BDFEF2AEB}"/>
              </a:ext>
            </a:extLst>
          </p:cNvPr>
          <p:cNvSpPr txBox="1"/>
          <p:nvPr/>
        </p:nvSpPr>
        <p:spPr>
          <a:xfrm>
            <a:off x="8459154" y="11495858"/>
            <a:ext cx="7416000" cy="1200329"/>
          </a:xfrm>
          <a:prstGeom prst="rect">
            <a:avLst/>
          </a:prstGeom>
          <a:noFill/>
          <a:ln>
            <a:solidFill>
              <a:srgbClr val="F5EF88"/>
            </a:solidFill>
          </a:ln>
        </p:spPr>
        <p:txBody>
          <a:bodyPr wrap="square">
            <a:spAutoFit/>
          </a:bodyPr>
          <a:lstStyle/>
          <a:p>
            <a:pPr marL="0" marR="0" lvl="0" indent="0" algn="ctr" defTabSz="1828686" rtl="0" eaLnBrk="1" fontAlgn="auto" latinLnBrk="0" hangingPunct="1">
              <a:lnSpc>
                <a:spcPct val="100000"/>
              </a:lnSpc>
              <a:spcBef>
                <a:spcPts val="0"/>
              </a:spcBef>
              <a:spcAft>
                <a:spcPts val="0"/>
              </a:spcAft>
              <a:buClrTx/>
              <a:buSzTx/>
              <a:buFontTx/>
              <a:buNone/>
              <a:tabLst/>
              <a:defRPr/>
            </a:pPr>
            <a:endParaRPr kumimoji="0" lang="sv-SE" altLang="sv-SE" sz="2400" b="1" i="0" u="none" strike="noStrike" kern="1200" cap="none" spc="0" normalizeH="0" baseline="0" noProof="0" dirty="0">
              <a:ln>
                <a:noFill/>
              </a:ln>
              <a:solidFill>
                <a:srgbClr val="F5EF88"/>
              </a:solidFill>
              <a:effectLst/>
              <a:uLnTx/>
              <a:uFillTx/>
              <a:latin typeface="Montserrat Light" panose="00000400000000000000" pitchFamily="2" charset="0"/>
              <a:ea typeface="+mn-ea"/>
              <a:cs typeface="Assistant" pitchFamily="2" charset="-79"/>
            </a:endParaRP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400" b="1" i="0" u="none" strike="noStrike" kern="1200" cap="none" spc="0" normalizeH="0" baseline="0" noProof="0" dirty="0">
                <a:ln>
                  <a:noFill/>
                </a:ln>
                <a:solidFill>
                  <a:srgbClr val="F5EF88"/>
                </a:solidFill>
                <a:effectLst/>
                <a:uLnTx/>
                <a:uFillTx/>
                <a:latin typeface="Montserrat Light" panose="00000400000000000000" pitchFamily="2" charset="0"/>
                <a:ea typeface="+mn-ea"/>
                <a:cs typeface="Assistant" pitchFamily="2" charset="-79"/>
              </a:rPr>
              <a:t>Innebandyfys:</a:t>
            </a:r>
          </a:p>
          <a:p>
            <a:pPr marL="0" marR="0" lvl="0" indent="0" algn="ctr" defTabSz="1828686" rtl="0" eaLnBrk="1" fontAlgn="auto" latinLnBrk="0" hangingPunct="1">
              <a:lnSpc>
                <a:spcPct val="100000"/>
              </a:lnSpc>
              <a:spcBef>
                <a:spcPts val="0"/>
              </a:spcBef>
              <a:spcAft>
                <a:spcPts val="0"/>
              </a:spcAft>
              <a:buClrTx/>
              <a:buSzTx/>
              <a:buFontTx/>
              <a:buNone/>
              <a:tabLst/>
              <a:defRPr/>
            </a:pPr>
            <a:endParaRPr kumimoji="0" lang="sv-SE" altLang="sv-SE" sz="2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Assistant" pitchFamily="2" charset="-79"/>
            </a:endParaRPr>
          </a:p>
        </p:txBody>
      </p:sp>
      <p:sp>
        <p:nvSpPr>
          <p:cNvPr id="6155" name="textruta 6154">
            <a:extLst>
              <a:ext uri="{FF2B5EF4-FFF2-40B4-BE49-F238E27FC236}">
                <a16:creationId xmlns:a16="http://schemas.microsoft.com/office/drawing/2014/main" id="{9F0DA8DA-CCF2-6AE9-9BB1-E9A2F77EC27F}"/>
              </a:ext>
            </a:extLst>
          </p:cNvPr>
          <p:cNvSpPr txBox="1"/>
          <p:nvPr/>
        </p:nvSpPr>
        <p:spPr>
          <a:xfrm>
            <a:off x="16704993" y="11495858"/>
            <a:ext cx="7416000" cy="1200329"/>
          </a:xfrm>
          <a:prstGeom prst="rect">
            <a:avLst/>
          </a:prstGeom>
          <a:noFill/>
          <a:ln>
            <a:solidFill>
              <a:srgbClr val="F5EF88"/>
            </a:solidFill>
          </a:ln>
        </p:spPr>
        <p:txBody>
          <a:bodyPr wrap="square">
            <a:spAutoFit/>
          </a:bodyPr>
          <a:lstStyle/>
          <a:p>
            <a:pPr marL="0" marR="0" lvl="0" indent="0" algn="ctr" defTabSz="1828686" rtl="0" eaLnBrk="1" fontAlgn="auto" latinLnBrk="0" hangingPunct="1">
              <a:lnSpc>
                <a:spcPct val="100000"/>
              </a:lnSpc>
              <a:spcBef>
                <a:spcPts val="0"/>
              </a:spcBef>
              <a:spcAft>
                <a:spcPts val="0"/>
              </a:spcAft>
              <a:buClrTx/>
              <a:buSzTx/>
              <a:buFontTx/>
              <a:buNone/>
              <a:tabLst/>
              <a:defRPr/>
            </a:pPr>
            <a:endParaRPr kumimoji="0" lang="sv-SE" altLang="sv-SE" sz="2400" b="1" i="0" u="none" strike="noStrike" kern="1200" cap="none" spc="0" normalizeH="0" baseline="0" noProof="0" dirty="0">
              <a:ln>
                <a:noFill/>
              </a:ln>
              <a:solidFill>
                <a:srgbClr val="F5EF88"/>
              </a:solidFill>
              <a:effectLst/>
              <a:uLnTx/>
              <a:uFillTx/>
              <a:latin typeface="Montserrat Light" panose="00000400000000000000" pitchFamily="2" charset="0"/>
              <a:ea typeface="+mn-ea"/>
              <a:cs typeface="Assistant" pitchFamily="2" charset="-79"/>
            </a:endParaRP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400" b="1" i="0" u="none" strike="noStrike" kern="1200" cap="none" spc="0" normalizeH="0" baseline="0" noProof="0" dirty="0">
                <a:ln>
                  <a:noFill/>
                </a:ln>
                <a:solidFill>
                  <a:srgbClr val="F5EF88"/>
                </a:solidFill>
                <a:effectLst/>
                <a:uLnTx/>
                <a:uFillTx/>
                <a:latin typeface="Montserrat Light" panose="00000400000000000000" pitchFamily="2" charset="0"/>
                <a:ea typeface="+mn-ea"/>
                <a:cs typeface="Assistant" pitchFamily="2" charset="-79"/>
              </a:rPr>
              <a:t>Innebandypsykologi:</a:t>
            </a:r>
          </a:p>
          <a:p>
            <a:pPr marL="0" marR="0" lvl="0" indent="0" algn="ctr" defTabSz="1828686" rtl="0" eaLnBrk="1" fontAlgn="auto" latinLnBrk="0" hangingPunct="1">
              <a:lnSpc>
                <a:spcPct val="100000"/>
              </a:lnSpc>
              <a:spcBef>
                <a:spcPts val="0"/>
              </a:spcBef>
              <a:spcAft>
                <a:spcPts val="0"/>
              </a:spcAft>
              <a:buClrTx/>
              <a:buSzTx/>
              <a:buFontTx/>
              <a:buNone/>
              <a:tabLst/>
              <a:defRPr/>
            </a:pPr>
            <a:endParaRPr kumimoji="0" lang="sv-SE" altLang="sv-SE" sz="24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Assistant" pitchFamily="2" charset="-79"/>
            </a:endParaRPr>
          </a:p>
        </p:txBody>
      </p:sp>
      <p:pic>
        <p:nvPicPr>
          <p:cNvPr id="2" name="Bildobjekt 1" descr="En bild som visar text, skärmbild, Teckensnitt, nummer&#10;&#10;Automatiskt genererad beskrivning">
            <a:extLst>
              <a:ext uri="{FF2B5EF4-FFF2-40B4-BE49-F238E27FC236}">
                <a16:creationId xmlns:a16="http://schemas.microsoft.com/office/drawing/2014/main" id="{EC226E97-C39E-EA7E-648E-1A203EC66B93}"/>
              </a:ext>
            </a:extLst>
          </p:cNvPr>
          <p:cNvPicPr>
            <a:picLocks noChangeAspect="1"/>
          </p:cNvPicPr>
          <p:nvPr/>
        </p:nvPicPr>
        <p:blipFill>
          <a:blip r:embed="rId3"/>
          <a:srcRect b="76110"/>
          <a:stretch>
            <a:fillRect/>
          </a:stretch>
        </p:blipFill>
        <p:spPr>
          <a:xfrm>
            <a:off x="9905217" y="2000041"/>
            <a:ext cx="12714650" cy="1152152"/>
          </a:xfrm>
          <a:prstGeom prst="rect">
            <a:avLst/>
          </a:prstGeom>
        </p:spPr>
      </p:pic>
      <p:sp>
        <p:nvSpPr>
          <p:cNvPr id="3" name="Rektangel: rundade hörn 2">
            <a:extLst>
              <a:ext uri="{FF2B5EF4-FFF2-40B4-BE49-F238E27FC236}">
                <a16:creationId xmlns:a16="http://schemas.microsoft.com/office/drawing/2014/main" id="{F5445E56-F6C9-4A15-2A31-61FB3AB6451B}"/>
              </a:ext>
            </a:extLst>
          </p:cNvPr>
          <p:cNvSpPr/>
          <p:nvPr/>
        </p:nvSpPr>
        <p:spPr>
          <a:xfrm>
            <a:off x="8983479" y="3690542"/>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dirty="0">
                <a:ln>
                  <a:noFill/>
                </a:ln>
                <a:solidFill>
                  <a:schemeClr val="bg1"/>
                </a:solidFill>
                <a:effectLst/>
                <a:uLnTx/>
                <a:uFillTx/>
                <a:latin typeface="Montserrat Light" panose="00000400000000000000" pitchFamily="2" charset="0"/>
                <a:ea typeface="+mn-ea"/>
                <a:cs typeface="Assistant" pitchFamily="2" charset="-79"/>
              </a:rPr>
              <a:t>Principer och beteenden</a:t>
            </a:r>
          </a:p>
        </p:txBody>
      </p:sp>
      <p:sp>
        <p:nvSpPr>
          <p:cNvPr id="4" name="Rektangel: rundade hörn 3">
            <a:extLst>
              <a:ext uri="{FF2B5EF4-FFF2-40B4-BE49-F238E27FC236}">
                <a16:creationId xmlns:a16="http://schemas.microsoft.com/office/drawing/2014/main" id="{39D38EAF-6876-0ACD-7803-0D6D245445BC}"/>
              </a:ext>
            </a:extLst>
          </p:cNvPr>
          <p:cNvSpPr/>
          <p:nvPr/>
        </p:nvSpPr>
        <p:spPr>
          <a:xfrm>
            <a:off x="8981154" y="6061116"/>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Assistant" pitchFamily="2" charset="-79"/>
              </a:rPr>
              <a:t>Färdigheter för utespelare</a:t>
            </a:r>
            <a:endParaRPr kumimoji="0" lang="sv-SE" altLang="sv-SE" sz="20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Assistant" pitchFamily="2" charset="-79"/>
            </a:endParaRPr>
          </a:p>
        </p:txBody>
      </p:sp>
      <p:sp>
        <p:nvSpPr>
          <p:cNvPr id="5" name="Rektangel: rundade hörn 4">
            <a:extLst>
              <a:ext uri="{FF2B5EF4-FFF2-40B4-BE49-F238E27FC236}">
                <a16:creationId xmlns:a16="http://schemas.microsoft.com/office/drawing/2014/main" id="{4D33845F-10F7-82D1-3E6C-95689F370639}"/>
              </a:ext>
            </a:extLst>
          </p:cNvPr>
          <p:cNvSpPr/>
          <p:nvPr/>
        </p:nvSpPr>
        <p:spPr>
          <a:xfrm>
            <a:off x="8981154" y="8438022"/>
            <a:ext cx="6372000" cy="2160000"/>
          </a:xfrm>
          <a:prstGeom prst="roundRect">
            <a:avLst/>
          </a:prstGeom>
          <a:no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8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Assistant" pitchFamily="2" charset="-79"/>
              </a:rPr>
              <a:t>Färdigheter för målvakt</a:t>
            </a:r>
          </a:p>
        </p:txBody>
      </p:sp>
      <p:sp>
        <p:nvSpPr>
          <p:cNvPr id="6" name="Rektangel: rundade hörn 5">
            <a:extLst>
              <a:ext uri="{FF2B5EF4-FFF2-40B4-BE49-F238E27FC236}">
                <a16:creationId xmlns:a16="http://schemas.microsoft.com/office/drawing/2014/main" id="{532BB521-D96A-E4E7-7164-5E4D73EF3361}"/>
              </a:ext>
            </a:extLst>
          </p:cNvPr>
          <p:cNvSpPr/>
          <p:nvPr/>
        </p:nvSpPr>
        <p:spPr>
          <a:xfrm>
            <a:off x="17085591" y="8438022"/>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400" b="0" i="0" u="none" strike="noStrike" kern="1200" cap="none" spc="0" normalizeH="0" baseline="0" noProof="0" dirty="0">
                <a:ln>
                  <a:noFill/>
                </a:ln>
                <a:solidFill>
                  <a:srgbClr val="18153C"/>
                </a:solidFill>
                <a:effectLst/>
                <a:uLnTx/>
                <a:uFillTx/>
                <a:latin typeface="Montserrat Light" panose="00000400000000000000" pitchFamily="2" charset="0"/>
                <a:ea typeface="+mn-ea"/>
                <a:cs typeface="Assistant" pitchFamily="2" charset="-79"/>
              </a:rPr>
              <a:t>Färdigheter för målvakt</a:t>
            </a:r>
          </a:p>
        </p:txBody>
      </p:sp>
      <p:sp>
        <p:nvSpPr>
          <p:cNvPr id="7" name="Rektangel: rundade hörn 6">
            <a:extLst>
              <a:ext uri="{FF2B5EF4-FFF2-40B4-BE49-F238E27FC236}">
                <a16:creationId xmlns:a16="http://schemas.microsoft.com/office/drawing/2014/main" id="{64446F67-360A-0693-9137-43888FC62734}"/>
              </a:ext>
            </a:extLst>
          </p:cNvPr>
          <p:cNvSpPr/>
          <p:nvPr/>
        </p:nvSpPr>
        <p:spPr>
          <a:xfrm>
            <a:off x="17085591" y="6061116"/>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altLang="sv-SE" sz="2400" b="0" i="0" u="none" strike="noStrike" kern="1200" cap="none" spc="0" normalizeH="0" baseline="0" noProof="0" dirty="0">
                <a:ln>
                  <a:noFill/>
                </a:ln>
                <a:solidFill>
                  <a:srgbClr val="18153C"/>
                </a:solidFill>
                <a:effectLst/>
                <a:uLnTx/>
                <a:uFillTx/>
                <a:latin typeface="Montserrat Light" panose="00000400000000000000" pitchFamily="2" charset="0"/>
                <a:ea typeface="+mn-ea"/>
                <a:cs typeface="Assistant" pitchFamily="2" charset="-79"/>
              </a:rPr>
              <a:t>Färdigheter för utespelare:</a:t>
            </a:r>
          </a:p>
        </p:txBody>
      </p:sp>
      <p:sp>
        <p:nvSpPr>
          <p:cNvPr id="8" name="Rektangel: rundade hörn 7">
            <a:extLst>
              <a:ext uri="{FF2B5EF4-FFF2-40B4-BE49-F238E27FC236}">
                <a16:creationId xmlns:a16="http://schemas.microsoft.com/office/drawing/2014/main" id="{148FF38C-AF13-FFD1-8756-16D3B1DECE66}"/>
              </a:ext>
            </a:extLst>
          </p:cNvPr>
          <p:cNvSpPr/>
          <p:nvPr/>
        </p:nvSpPr>
        <p:spPr>
          <a:xfrm>
            <a:off x="17085591" y="3719294"/>
            <a:ext cx="6372000" cy="2160000"/>
          </a:xfrm>
          <a:prstGeom prst="roundRect">
            <a:avLst/>
          </a:prstGeom>
          <a:solidFill>
            <a:srgbClr val="F1EB74"/>
          </a:solidFill>
          <a:ln>
            <a:solidFill>
              <a:srgbClr val="F1E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686" rtl="0" eaLnBrk="1" fontAlgn="auto" latinLnBrk="0" hangingPunct="1">
              <a:lnSpc>
                <a:spcPct val="100000"/>
              </a:lnSpc>
              <a:spcBef>
                <a:spcPts val="0"/>
              </a:spcBef>
              <a:spcAft>
                <a:spcPts val="0"/>
              </a:spcAft>
              <a:buClrTx/>
              <a:buSzTx/>
              <a:buFontTx/>
              <a:buNone/>
              <a:tabLst/>
              <a:defRPr/>
            </a:pPr>
            <a:endParaRPr kumimoji="0" lang="sv-SE" altLang="sv-SE" sz="2400" b="0" i="0" u="none" strike="noStrike" kern="1200" cap="none" spc="0" normalizeH="0" baseline="0" noProof="0" dirty="0">
              <a:ln>
                <a:noFill/>
              </a:ln>
              <a:solidFill>
                <a:srgbClr val="19173B"/>
              </a:solidFill>
              <a:effectLst/>
              <a:uLnTx/>
              <a:uFillTx/>
              <a:latin typeface="Montserrat Light" panose="00000400000000000000" pitchFamily="2" charset="0"/>
              <a:ea typeface="+mn-ea"/>
              <a:cs typeface="Assistant" pitchFamily="2" charset="-79"/>
            </a:endParaRPr>
          </a:p>
          <a:p>
            <a:pPr marL="0" marR="0" lvl="0" indent="0" algn="ctr" defTabSz="1828686"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srgbClr val="18153C"/>
                </a:solidFill>
                <a:effectLst/>
                <a:uLnTx/>
                <a:uFillTx/>
                <a:latin typeface="Montserrat Light" panose="00000400000000000000" pitchFamily="2" charset="0"/>
                <a:ea typeface="+mn-ea"/>
                <a:cs typeface="+mn-cs"/>
              </a:rPr>
              <a:t>Spelidé och speluppställningar</a:t>
            </a:r>
          </a:p>
        </p:txBody>
      </p:sp>
    </p:spTree>
    <p:extLst>
      <p:ext uri="{BB962C8B-B14F-4D97-AF65-F5344CB8AC3E}">
        <p14:creationId xmlns:p14="http://schemas.microsoft.com/office/powerpoint/2010/main" val="260385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C11F3D4F-FAB6-1FCF-A6B7-778B7A2BCCC6}"/>
              </a:ext>
            </a:extLst>
          </p:cNvPr>
          <p:cNvSpPr>
            <a:spLocks noGrp="1"/>
          </p:cNvSpPr>
          <p:nvPr>
            <p:ph type="title" idx="4294967295"/>
          </p:nvPr>
        </p:nvSpPr>
        <p:spPr>
          <a:xfrm>
            <a:off x="1689650" y="4794250"/>
            <a:ext cx="21029613" cy="2649538"/>
          </a:xfrm>
        </p:spPr>
        <p:txBody>
          <a:bodyPr>
            <a:normAutofit fontScale="90000"/>
          </a:bodyPr>
          <a:lstStyle/>
          <a:p>
            <a:pPr algn="ctr"/>
            <a:r>
              <a:rPr lang="sv-SE" sz="11100" dirty="0">
                <a:solidFill>
                  <a:srgbClr val="F5EF88"/>
                </a:solidFill>
                <a:latin typeface="Mongoose Regular"/>
              </a:rPr>
              <a:t>FOKUSOMRÅDEN </a:t>
            </a:r>
            <a:br>
              <a:rPr lang="sv-SE" sz="11100" dirty="0">
                <a:solidFill>
                  <a:srgbClr val="F5EF88"/>
                </a:solidFill>
                <a:latin typeface="Mongoose Regular"/>
              </a:rPr>
            </a:br>
            <a:r>
              <a:rPr lang="sv-SE" sz="11100" dirty="0">
                <a:solidFill>
                  <a:srgbClr val="F5EF88"/>
                </a:solidFill>
                <a:latin typeface="Mongoose Regular"/>
              </a:rPr>
              <a:t>FÄRDIGHETER, BETEENDEN OCH SPELFÖRSTÅELSE</a:t>
            </a:r>
            <a:br>
              <a:rPr lang="sv-SE" sz="11100" dirty="0">
                <a:solidFill>
                  <a:srgbClr val="F5EF88"/>
                </a:solidFill>
                <a:latin typeface="Mongoose Regular"/>
              </a:rPr>
            </a:br>
            <a:br>
              <a:rPr lang="sv-SE" sz="15950" dirty="0">
                <a:latin typeface="Mongoose Regular" panose="02000000000000000000" pitchFamily="2" charset="77"/>
              </a:rPr>
            </a:br>
            <a:endParaRPr lang="sv-SE" sz="15950" dirty="0">
              <a:solidFill>
                <a:schemeClr val="bg1"/>
              </a:solidFill>
              <a:latin typeface="Mongoose Regular"/>
            </a:endParaRPr>
          </a:p>
        </p:txBody>
      </p:sp>
    </p:spTree>
    <p:extLst>
      <p:ext uri="{BB962C8B-B14F-4D97-AF65-F5344CB8AC3E}">
        <p14:creationId xmlns:p14="http://schemas.microsoft.com/office/powerpoint/2010/main" val="66101906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 med instruktion  -  Skrivskyddad" id="{D78FE05E-83B6-47BC-8DD6-BE8CAB9D862A}" vid="{7C7EAAC4-9706-493F-9CCE-21FDAE4B9F2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1124406ECA464D8A4194C7137022BA" ma:contentTypeVersion="7" ma:contentTypeDescription="Create a new document." ma:contentTypeScope="" ma:versionID="7f76a604f548d8628f0287239e351606">
  <xsd:schema xmlns:xsd="http://www.w3.org/2001/XMLSchema" xmlns:xs="http://www.w3.org/2001/XMLSchema" xmlns:p="http://schemas.microsoft.com/office/2006/metadata/properties" xmlns:ns2="349ff3d5-b8f1-4116-a39d-51f255c14179" targetNamespace="http://schemas.microsoft.com/office/2006/metadata/properties" ma:root="true" ma:fieldsID="aaf92b07659aa1e5ffcd8570aec8eaaa" ns2:_="">
    <xsd:import namespace="349ff3d5-b8f1-4116-a39d-51f255c1417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9ff3d5-b8f1-4116-a39d-51f255c141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EDD54-F841-41C0-81B3-87C37C22FC7F}">
  <ds:schemaRefs>
    <ds:schemaRef ds:uri="http://schemas.microsoft.com/sharepoint/v3/contenttype/forms"/>
  </ds:schemaRefs>
</ds:datastoreItem>
</file>

<file path=customXml/itemProps2.xml><?xml version="1.0" encoding="utf-8"?>
<ds:datastoreItem xmlns:ds="http://schemas.openxmlformats.org/officeDocument/2006/customXml" ds:itemID="{B3DB7C3C-9700-4C2C-BF86-A9D3B6F4F4D4}">
  <ds:schemaRefs>
    <ds:schemaRef ds:uri="349ff3d5-b8f1-4116-a39d-51f255c141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A7DC7FE-D2D0-40E4-ABD0-F582253FA5E8}">
  <ds:schemaRefs>
    <ds:schemaRef ds:uri="349ff3d5-b8f1-4116-a39d-51f255c141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Metadata/LabelInfo.xml><?xml version="1.0" encoding="utf-8"?>
<clbl:labelList xmlns:clbl="http://schemas.microsoft.com/office/2020/mipLabelMetadata">
  <clbl:label id="{ef4e4404-aa61-4aab-88dc-379abfc36553}" enabled="0" method="" siteId="{ef4e4404-aa61-4aab-88dc-379abfc36553}" removed="1"/>
</clbl:labelList>
</file>

<file path=docProps/app.xml><?xml version="1.0" encoding="utf-8"?>
<Properties xmlns="http://schemas.openxmlformats.org/officeDocument/2006/extended-properties" xmlns:vt="http://schemas.openxmlformats.org/officeDocument/2006/docPropsVTypes">
  <Template>GU - Inledning</Template>
  <TotalTime>300</TotalTime>
  <Words>876</Words>
  <Application>Microsoft Office PowerPoint</Application>
  <PresentationFormat>Anpassad</PresentationFormat>
  <Paragraphs>161</Paragraphs>
  <Slides>18</Slides>
  <Notes>18</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18</vt:i4>
      </vt:variant>
    </vt:vector>
  </HeadingPairs>
  <TitlesOfParts>
    <vt:vector size="26" baseType="lpstr">
      <vt:lpstr>Montserrat Light</vt:lpstr>
      <vt:lpstr>Montserrat</vt:lpstr>
      <vt:lpstr>Arial</vt:lpstr>
      <vt:lpstr>Open sans</vt:lpstr>
      <vt:lpstr>Mongoose Regular</vt:lpstr>
      <vt:lpstr>Calibri Light</vt:lpstr>
      <vt:lpstr>Montserrat SemiBold</vt:lpstr>
      <vt:lpstr>Office-tema</vt:lpstr>
      <vt:lpstr>SPELARUTVECKLINGSPLAN</vt:lpstr>
      <vt:lpstr>Den goda innebandymiljön </vt:lpstr>
      <vt:lpstr>Ledarskap och lärande</vt:lpstr>
      <vt:lpstr>GRUNDPRINCIPER för (förening)</vt:lpstr>
      <vt:lpstr> Rörelseglädje, Lära sig träna, Träna för att träna</vt:lpstr>
      <vt:lpstr>SPEL, TRÄNING OCH PLANERING</vt:lpstr>
      <vt:lpstr>PowerPoint-presentation</vt:lpstr>
      <vt:lpstr>PowerPoint-presentation</vt:lpstr>
      <vt:lpstr>FOKUSOMRÅDEN  FÄRDIGHETER, BETEENDEN OCH SPELFÖRSTÅELSE  </vt:lpstr>
      <vt:lpstr>FOKUSOMRÅDEN  </vt:lpstr>
      <vt:lpstr>UTESPELARE</vt:lpstr>
      <vt:lpstr>DEFINITIONER UTESPELARE </vt:lpstr>
      <vt:lpstr>PowerPoint-presentation</vt:lpstr>
      <vt:lpstr>MÅLVAKT</vt:lpstr>
      <vt:lpstr>DEFINITIONER</vt:lpstr>
      <vt:lpstr>PowerPoint-presentation</vt:lpstr>
      <vt:lpstr>PowerPoint-presentation</vt:lpstr>
      <vt:lpstr>VERKSAMHETSPLANERING OCH UTVÄRDERING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Spelarutvecklingsplan för förening- Röd nivå (Mall)</dc:title>
  <dc:creator>Johan Libäck (Värmland)</dc:creator>
  <cp:lastModifiedBy>Hanna Wiklund (Svenska IBF)</cp:lastModifiedBy>
  <cp:revision>2</cp:revision>
  <dcterms:created xsi:type="dcterms:W3CDTF">2018-08-15T10:34:53Z</dcterms:created>
  <dcterms:modified xsi:type="dcterms:W3CDTF">2025-09-26T07:35:42Z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0x010100111124406ECA464D8A4194C7137022BA</vt:lpwstr>
  </property>
  <property fmtid="{D5CDD505-2E9C-101B-9397-08002B2CF9AE}" pid="3" name="MediaServiceImageTags">
    <vt:lpwstr/>
  </property>
</Properties>
</file>