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0" r:id="rId2"/>
    <p:sldId id="256" r:id="rId3"/>
    <p:sldId id="266" r:id="rId4"/>
    <p:sldId id="257" r:id="rId5"/>
    <p:sldId id="258" r:id="rId6"/>
    <p:sldId id="259" r:id="rId7"/>
    <p:sldId id="267" r:id="rId8"/>
    <p:sldId id="260" r:id="rId9"/>
    <p:sldId id="261" r:id="rId10"/>
    <p:sldId id="269" r:id="rId11"/>
    <p:sldId id="262" r:id="rId12"/>
    <p:sldId id="263" r:id="rId13"/>
    <p:sldId id="264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DCD383-364B-4D63-AC38-CCCBAFDDCB9F}" v="5" dt="2025-06-09T12:35:58.9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31" autoAdjust="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80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an Libäck (Värmland)" userId="0a46d736-459d-43b2-a4c5-05721b874b79" providerId="ADAL" clId="{7BDCD383-364B-4D63-AC38-CCCBAFDDCB9F}"/>
    <pc:docChg chg="custSel addSld modSld">
      <pc:chgData name="Johan Libäck (Värmland)" userId="0a46d736-459d-43b2-a4c5-05721b874b79" providerId="ADAL" clId="{7BDCD383-364B-4D63-AC38-CCCBAFDDCB9F}" dt="2025-06-09T12:40:30.477" v="960" actId="404"/>
      <pc:docMkLst>
        <pc:docMk/>
      </pc:docMkLst>
      <pc:sldChg chg="modSp mod setBg">
        <pc:chgData name="Johan Libäck (Värmland)" userId="0a46d736-459d-43b2-a4c5-05721b874b79" providerId="ADAL" clId="{7BDCD383-364B-4D63-AC38-CCCBAFDDCB9F}" dt="2025-06-09T12:39:53.751" v="948" actId="404"/>
        <pc:sldMkLst>
          <pc:docMk/>
          <pc:sldMk cId="0" sldId="256"/>
        </pc:sldMkLst>
        <pc:spChg chg="mod">
          <ac:chgData name="Johan Libäck (Värmland)" userId="0a46d736-459d-43b2-a4c5-05721b874b79" providerId="ADAL" clId="{7BDCD383-364B-4D63-AC38-CCCBAFDDCB9F}" dt="2025-06-09T09:11:15.169" v="190" actId="2711"/>
          <ac:spMkLst>
            <pc:docMk/>
            <pc:sldMk cId="0" sldId="256"/>
            <ac:spMk id="2" creationId="{00000000-0000-0000-0000-000000000000}"/>
          </ac:spMkLst>
        </pc:spChg>
        <pc:spChg chg="mod">
          <ac:chgData name="Johan Libäck (Värmland)" userId="0a46d736-459d-43b2-a4c5-05721b874b79" providerId="ADAL" clId="{7BDCD383-364B-4D63-AC38-CCCBAFDDCB9F}" dt="2025-06-09T12:39:53.751" v="948" actId="404"/>
          <ac:spMkLst>
            <pc:docMk/>
            <pc:sldMk cId="0" sldId="256"/>
            <ac:spMk id="3" creationId="{00000000-0000-0000-0000-000000000000}"/>
          </ac:spMkLst>
        </pc:spChg>
      </pc:sldChg>
      <pc:sldChg chg="modSp mod setBg">
        <pc:chgData name="Johan Libäck (Värmland)" userId="0a46d736-459d-43b2-a4c5-05721b874b79" providerId="ADAL" clId="{7BDCD383-364B-4D63-AC38-CCCBAFDDCB9F}" dt="2025-06-09T12:39:59.763" v="950" actId="404"/>
        <pc:sldMkLst>
          <pc:docMk/>
          <pc:sldMk cId="0" sldId="257"/>
        </pc:sldMkLst>
        <pc:spChg chg="mod">
          <ac:chgData name="Johan Libäck (Värmland)" userId="0a46d736-459d-43b2-a4c5-05721b874b79" providerId="ADAL" clId="{7BDCD383-364B-4D63-AC38-CCCBAFDDCB9F}" dt="2025-06-09T12:29:28.420" v="416" actId="20577"/>
          <ac:spMkLst>
            <pc:docMk/>
            <pc:sldMk cId="0" sldId="257"/>
            <ac:spMk id="2" creationId="{00000000-0000-0000-0000-000000000000}"/>
          </ac:spMkLst>
        </pc:spChg>
        <pc:spChg chg="mod">
          <ac:chgData name="Johan Libäck (Värmland)" userId="0a46d736-459d-43b2-a4c5-05721b874b79" providerId="ADAL" clId="{7BDCD383-364B-4D63-AC38-CCCBAFDDCB9F}" dt="2025-06-09T12:39:59.763" v="950" actId="404"/>
          <ac:spMkLst>
            <pc:docMk/>
            <pc:sldMk cId="0" sldId="257"/>
            <ac:spMk id="3" creationId="{00000000-0000-0000-0000-000000000000}"/>
          </ac:spMkLst>
        </pc:spChg>
      </pc:sldChg>
      <pc:sldChg chg="modSp mod setBg">
        <pc:chgData name="Johan Libäck (Värmland)" userId="0a46d736-459d-43b2-a4c5-05721b874b79" providerId="ADAL" clId="{7BDCD383-364B-4D63-AC38-CCCBAFDDCB9F}" dt="2025-06-09T12:40:03.398" v="951" actId="404"/>
        <pc:sldMkLst>
          <pc:docMk/>
          <pc:sldMk cId="0" sldId="258"/>
        </pc:sldMkLst>
        <pc:spChg chg="mod">
          <ac:chgData name="Johan Libäck (Värmland)" userId="0a46d736-459d-43b2-a4c5-05721b874b79" providerId="ADAL" clId="{7BDCD383-364B-4D63-AC38-CCCBAFDDCB9F}" dt="2025-06-09T12:29:32.823" v="423" actId="20577"/>
          <ac:spMkLst>
            <pc:docMk/>
            <pc:sldMk cId="0" sldId="258"/>
            <ac:spMk id="2" creationId="{00000000-0000-0000-0000-000000000000}"/>
          </ac:spMkLst>
        </pc:spChg>
        <pc:spChg chg="mod">
          <ac:chgData name="Johan Libäck (Värmland)" userId="0a46d736-459d-43b2-a4c5-05721b874b79" providerId="ADAL" clId="{7BDCD383-364B-4D63-AC38-CCCBAFDDCB9F}" dt="2025-06-09T12:40:03.398" v="951" actId="404"/>
          <ac:spMkLst>
            <pc:docMk/>
            <pc:sldMk cId="0" sldId="258"/>
            <ac:spMk id="3" creationId="{00000000-0000-0000-0000-000000000000}"/>
          </ac:spMkLst>
        </pc:spChg>
      </pc:sldChg>
      <pc:sldChg chg="modSp mod setBg">
        <pc:chgData name="Johan Libäck (Värmland)" userId="0a46d736-459d-43b2-a4c5-05721b874b79" providerId="ADAL" clId="{7BDCD383-364B-4D63-AC38-CCCBAFDDCB9F}" dt="2025-06-09T12:40:06.375" v="952" actId="404"/>
        <pc:sldMkLst>
          <pc:docMk/>
          <pc:sldMk cId="0" sldId="259"/>
        </pc:sldMkLst>
        <pc:spChg chg="mod">
          <ac:chgData name="Johan Libäck (Värmland)" userId="0a46d736-459d-43b2-a4c5-05721b874b79" providerId="ADAL" clId="{7BDCD383-364B-4D63-AC38-CCCBAFDDCB9F}" dt="2025-06-09T12:30:05.809" v="452" actId="20577"/>
          <ac:spMkLst>
            <pc:docMk/>
            <pc:sldMk cId="0" sldId="259"/>
            <ac:spMk id="2" creationId="{00000000-0000-0000-0000-000000000000}"/>
          </ac:spMkLst>
        </pc:spChg>
        <pc:spChg chg="mod">
          <ac:chgData name="Johan Libäck (Värmland)" userId="0a46d736-459d-43b2-a4c5-05721b874b79" providerId="ADAL" clId="{7BDCD383-364B-4D63-AC38-CCCBAFDDCB9F}" dt="2025-06-09T12:40:06.375" v="952" actId="404"/>
          <ac:spMkLst>
            <pc:docMk/>
            <pc:sldMk cId="0" sldId="259"/>
            <ac:spMk id="3" creationId="{00000000-0000-0000-0000-000000000000}"/>
          </ac:spMkLst>
        </pc:spChg>
      </pc:sldChg>
      <pc:sldChg chg="modSp mod setBg">
        <pc:chgData name="Johan Libäck (Värmland)" userId="0a46d736-459d-43b2-a4c5-05721b874b79" providerId="ADAL" clId="{7BDCD383-364B-4D63-AC38-CCCBAFDDCB9F}" dt="2025-06-09T12:40:12.538" v="954" actId="404"/>
        <pc:sldMkLst>
          <pc:docMk/>
          <pc:sldMk cId="0" sldId="260"/>
        </pc:sldMkLst>
        <pc:spChg chg="mod">
          <ac:chgData name="Johan Libäck (Värmland)" userId="0a46d736-459d-43b2-a4c5-05721b874b79" providerId="ADAL" clId="{7BDCD383-364B-4D63-AC38-CCCBAFDDCB9F}" dt="2025-06-09T12:31:00.200" v="509" actId="20577"/>
          <ac:spMkLst>
            <pc:docMk/>
            <pc:sldMk cId="0" sldId="260"/>
            <ac:spMk id="2" creationId="{00000000-0000-0000-0000-000000000000}"/>
          </ac:spMkLst>
        </pc:spChg>
        <pc:spChg chg="mod">
          <ac:chgData name="Johan Libäck (Värmland)" userId="0a46d736-459d-43b2-a4c5-05721b874b79" providerId="ADAL" clId="{7BDCD383-364B-4D63-AC38-CCCBAFDDCB9F}" dt="2025-06-09T12:40:12.538" v="954" actId="404"/>
          <ac:spMkLst>
            <pc:docMk/>
            <pc:sldMk cId="0" sldId="260"/>
            <ac:spMk id="3" creationId="{00000000-0000-0000-0000-000000000000}"/>
          </ac:spMkLst>
        </pc:spChg>
      </pc:sldChg>
      <pc:sldChg chg="modSp mod setBg">
        <pc:chgData name="Johan Libäck (Värmland)" userId="0a46d736-459d-43b2-a4c5-05721b874b79" providerId="ADAL" clId="{7BDCD383-364B-4D63-AC38-CCCBAFDDCB9F}" dt="2025-06-09T12:40:15.583" v="955" actId="404"/>
        <pc:sldMkLst>
          <pc:docMk/>
          <pc:sldMk cId="0" sldId="261"/>
        </pc:sldMkLst>
        <pc:spChg chg="mod">
          <ac:chgData name="Johan Libäck (Värmland)" userId="0a46d736-459d-43b2-a4c5-05721b874b79" providerId="ADAL" clId="{7BDCD383-364B-4D63-AC38-CCCBAFDDCB9F}" dt="2025-06-09T12:31:24.457" v="565" actId="20577"/>
          <ac:spMkLst>
            <pc:docMk/>
            <pc:sldMk cId="0" sldId="261"/>
            <ac:spMk id="2" creationId="{00000000-0000-0000-0000-000000000000}"/>
          </ac:spMkLst>
        </pc:spChg>
        <pc:spChg chg="mod">
          <ac:chgData name="Johan Libäck (Värmland)" userId="0a46d736-459d-43b2-a4c5-05721b874b79" providerId="ADAL" clId="{7BDCD383-364B-4D63-AC38-CCCBAFDDCB9F}" dt="2025-06-09T12:40:15.583" v="955" actId="404"/>
          <ac:spMkLst>
            <pc:docMk/>
            <pc:sldMk cId="0" sldId="261"/>
            <ac:spMk id="3" creationId="{00000000-0000-0000-0000-000000000000}"/>
          </ac:spMkLst>
        </pc:spChg>
      </pc:sldChg>
      <pc:sldChg chg="modSp mod setBg">
        <pc:chgData name="Johan Libäck (Värmland)" userId="0a46d736-459d-43b2-a4c5-05721b874b79" providerId="ADAL" clId="{7BDCD383-364B-4D63-AC38-CCCBAFDDCB9F}" dt="2025-06-09T12:40:21.461" v="957" actId="404"/>
        <pc:sldMkLst>
          <pc:docMk/>
          <pc:sldMk cId="0" sldId="262"/>
        </pc:sldMkLst>
        <pc:spChg chg="mod">
          <ac:chgData name="Johan Libäck (Värmland)" userId="0a46d736-459d-43b2-a4c5-05721b874b79" providerId="ADAL" clId="{7BDCD383-364B-4D63-AC38-CCCBAFDDCB9F}" dt="2025-06-09T12:31:58.219" v="572" actId="20577"/>
          <ac:spMkLst>
            <pc:docMk/>
            <pc:sldMk cId="0" sldId="262"/>
            <ac:spMk id="2" creationId="{00000000-0000-0000-0000-000000000000}"/>
          </ac:spMkLst>
        </pc:spChg>
        <pc:spChg chg="mod">
          <ac:chgData name="Johan Libäck (Värmland)" userId="0a46d736-459d-43b2-a4c5-05721b874b79" providerId="ADAL" clId="{7BDCD383-364B-4D63-AC38-CCCBAFDDCB9F}" dt="2025-06-09T12:40:21.461" v="957" actId="404"/>
          <ac:spMkLst>
            <pc:docMk/>
            <pc:sldMk cId="0" sldId="262"/>
            <ac:spMk id="3" creationId="{00000000-0000-0000-0000-000000000000}"/>
          </ac:spMkLst>
        </pc:spChg>
      </pc:sldChg>
      <pc:sldChg chg="modSp mod setBg">
        <pc:chgData name="Johan Libäck (Värmland)" userId="0a46d736-459d-43b2-a4c5-05721b874b79" providerId="ADAL" clId="{7BDCD383-364B-4D63-AC38-CCCBAFDDCB9F}" dt="2025-06-09T12:40:24.766" v="958" actId="404"/>
        <pc:sldMkLst>
          <pc:docMk/>
          <pc:sldMk cId="0" sldId="263"/>
        </pc:sldMkLst>
        <pc:spChg chg="mod">
          <ac:chgData name="Johan Libäck (Värmland)" userId="0a46d736-459d-43b2-a4c5-05721b874b79" providerId="ADAL" clId="{7BDCD383-364B-4D63-AC38-CCCBAFDDCB9F}" dt="2025-06-09T12:32:19.031" v="604" actId="20577"/>
          <ac:spMkLst>
            <pc:docMk/>
            <pc:sldMk cId="0" sldId="263"/>
            <ac:spMk id="2" creationId="{00000000-0000-0000-0000-000000000000}"/>
          </ac:spMkLst>
        </pc:spChg>
        <pc:spChg chg="mod">
          <ac:chgData name="Johan Libäck (Värmland)" userId="0a46d736-459d-43b2-a4c5-05721b874b79" providerId="ADAL" clId="{7BDCD383-364B-4D63-AC38-CCCBAFDDCB9F}" dt="2025-06-09T12:40:24.766" v="958" actId="404"/>
          <ac:spMkLst>
            <pc:docMk/>
            <pc:sldMk cId="0" sldId="263"/>
            <ac:spMk id="3" creationId="{00000000-0000-0000-0000-000000000000}"/>
          </ac:spMkLst>
        </pc:spChg>
      </pc:sldChg>
      <pc:sldChg chg="modSp mod setBg">
        <pc:chgData name="Johan Libäck (Värmland)" userId="0a46d736-459d-43b2-a4c5-05721b874b79" providerId="ADAL" clId="{7BDCD383-364B-4D63-AC38-CCCBAFDDCB9F}" dt="2025-06-09T12:40:27.711" v="959" actId="404"/>
        <pc:sldMkLst>
          <pc:docMk/>
          <pc:sldMk cId="0" sldId="264"/>
        </pc:sldMkLst>
        <pc:spChg chg="mod">
          <ac:chgData name="Johan Libäck (Värmland)" userId="0a46d736-459d-43b2-a4c5-05721b874b79" providerId="ADAL" clId="{7BDCD383-364B-4D63-AC38-CCCBAFDDCB9F}" dt="2025-06-09T12:32:56.264" v="672" actId="20577"/>
          <ac:spMkLst>
            <pc:docMk/>
            <pc:sldMk cId="0" sldId="264"/>
            <ac:spMk id="2" creationId="{00000000-0000-0000-0000-000000000000}"/>
          </ac:spMkLst>
        </pc:spChg>
        <pc:spChg chg="mod">
          <ac:chgData name="Johan Libäck (Värmland)" userId="0a46d736-459d-43b2-a4c5-05721b874b79" providerId="ADAL" clId="{7BDCD383-364B-4D63-AC38-CCCBAFDDCB9F}" dt="2025-06-09T12:40:27.711" v="959" actId="404"/>
          <ac:spMkLst>
            <pc:docMk/>
            <pc:sldMk cId="0" sldId="264"/>
            <ac:spMk id="3" creationId="{00000000-0000-0000-0000-000000000000}"/>
          </ac:spMkLst>
        </pc:spChg>
      </pc:sldChg>
      <pc:sldChg chg="modSp mod setBg">
        <pc:chgData name="Johan Libäck (Värmland)" userId="0a46d736-459d-43b2-a4c5-05721b874b79" providerId="ADAL" clId="{7BDCD383-364B-4D63-AC38-CCCBAFDDCB9F}" dt="2025-06-09T12:40:30.477" v="960" actId="404"/>
        <pc:sldMkLst>
          <pc:docMk/>
          <pc:sldMk cId="0" sldId="265"/>
        </pc:sldMkLst>
        <pc:spChg chg="mod">
          <ac:chgData name="Johan Libäck (Värmland)" userId="0a46d736-459d-43b2-a4c5-05721b874b79" providerId="ADAL" clId="{7BDCD383-364B-4D63-AC38-CCCBAFDDCB9F}" dt="2025-06-09T12:36:56.553" v="945" actId="1076"/>
          <ac:spMkLst>
            <pc:docMk/>
            <pc:sldMk cId="0" sldId="265"/>
            <ac:spMk id="2" creationId="{00000000-0000-0000-0000-000000000000}"/>
          </ac:spMkLst>
        </pc:spChg>
        <pc:spChg chg="mod">
          <ac:chgData name="Johan Libäck (Värmland)" userId="0a46d736-459d-43b2-a4c5-05721b874b79" providerId="ADAL" clId="{7BDCD383-364B-4D63-AC38-CCCBAFDDCB9F}" dt="2025-06-09T12:40:30.477" v="960" actId="404"/>
          <ac:spMkLst>
            <pc:docMk/>
            <pc:sldMk cId="0" sldId="265"/>
            <ac:spMk id="3" creationId="{00000000-0000-0000-0000-000000000000}"/>
          </ac:spMkLst>
        </pc:spChg>
      </pc:sldChg>
      <pc:sldChg chg="modSp mod setBg">
        <pc:chgData name="Johan Libäck (Värmland)" userId="0a46d736-459d-43b2-a4c5-05721b874b79" providerId="ADAL" clId="{7BDCD383-364B-4D63-AC38-CCCBAFDDCB9F}" dt="2025-06-09T12:39:56.979" v="949" actId="404"/>
        <pc:sldMkLst>
          <pc:docMk/>
          <pc:sldMk cId="2274048437" sldId="266"/>
        </pc:sldMkLst>
        <pc:spChg chg="mod">
          <ac:chgData name="Johan Libäck (Värmland)" userId="0a46d736-459d-43b2-a4c5-05721b874b79" providerId="ADAL" clId="{7BDCD383-364B-4D63-AC38-CCCBAFDDCB9F}" dt="2025-06-09T12:29:21.548" v="409" actId="20577"/>
          <ac:spMkLst>
            <pc:docMk/>
            <pc:sldMk cId="2274048437" sldId="266"/>
            <ac:spMk id="2" creationId="{BDEB50A3-9884-93A9-2FF7-A833E8077FCC}"/>
          </ac:spMkLst>
        </pc:spChg>
        <pc:spChg chg="mod">
          <ac:chgData name="Johan Libäck (Värmland)" userId="0a46d736-459d-43b2-a4c5-05721b874b79" providerId="ADAL" clId="{7BDCD383-364B-4D63-AC38-CCCBAFDDCB9F}" dt="2025-06-09T12:39:56.979" v="949" actId="404"/>
          <ac:spMkLst>
            <pc:docMk/>
            <pc:sldMk cId="2274048437" sldId="266"/>
            <ac:spMk id="3" creationId="{1BDC3373-83D0-3A68-5733-136147E08B79}"/>
          </ac:spMkLst>
        </pc:spChg>
      </pc:sldChg>
      <pc:sldChg chg="modSp mod setBg">
        <pc:chgData name="Johan Libäck (Värmland)" userId="0a46d736-459d-43b2-a4c5-05721b874b79" providerId="ADAL" clId="{7BDCD383-364B-4D63-AC38-CCCBAFDDCB9F}" dt="2025-06-09T12:40:09.888" v="953" actId="404"/>
        <pc:sldMkLst>
          <pc:docMk/>
          <pc:sldMk cId="3953047471" sldId="267"/>
        </pc:sldMkLst>
        <pc:spChg chg="mod">
          <ac:chgData name="Johan Libäck (Värmland)" userId="0a46d736-459d-43b2-a4c5-05721b874b79" providerId="ADAL" clId="{7BDCD383-364B-4D63-AC38-CCCBAFDDCB9F}" dt="2025-06-09T09:12:00.504" v="195" actId="2711"/>
          <ac:spMkLst>
            <pc:docMk/>
            <pc:sldMk cId="3953047471" sldId="267"/>
            <ac:spMk id="2" creationId="{ED5743CD-1680-68C4-9215-87D42E047F93}"/>
          </ac:spMkLst>
        </pc:spChg>
        <pc:spChg chg="mod">
          <ac:chgData name="Johan Libäck (Värmland)" userId="0a46d736-459d-43b2-a4c5-05721b874b79" providerId="ADAL" clId="{7BDCD383-364B-4D63-AC38-CCCBAFDDCB9F}" dt="2025-06-09T12:40:09.888" v="953" actId="404"/>
          <ac:spMkLst>
            <pc:docMk/>
            <pc:sldMk cId="3953047471" sldId="267"/>
            <ac:spMk id="5" creationId="{961E54EA-EF7C-855B-A5B6-595B719A9E37}"/>
          </ac:spMkLst>
        </pc:spChg>
      </pc:sldChg>
      <pc:sldChg chg="modSp mod setBg">
        <pc:chgData name="Johan Libäck (Värmland)" userId="0a46d736-459d-43b2-a4c5-05721b874b79" providerId="ADAL" clId="{7BDCD383-364B-4D63-AC38-CCCBAFDDCB9F}" dt="2025-06-09T12:40:18.441" v="956" actId="404"/>
        <pc:sldMkLst>
          <pc:docMk/>
          <pc:sldMk cId="3454465710" sldId="269"/>
        </pc:sldMkLst>
        <pc:spChg chg="mod">
          <ac:chgData name="Johan Libäck (Värmland)" userId="0a46d736-459d-43b2-a4c5-05721b874b79" providerId="ADAL" clId="{7BDCD383-364B-4D63-AC38-CCCBAFDDCB9F}" dt="2025-06-09T09:12:19.091" v="200" actId="2711"/>
          <ac:spMkLst>
            <pc:docMk/>
            <pc:sldMk cId="3454465710" sldId="269"/>
            <ac:spMk id="2" creationId="{1DE3A106-4E62-1DB8-8D28-68C2CF83D858}"/>
          </ac:spMkLst>
        </pc:spChg>
        <pc:spChg chg="mod">
          <ac:chgData name="Johan Libäck (Värmland)" userId="0a46d736-459d-43b2-a4c5-05721b874b79" providerId="ADAL" clId="{7BDCD383-364B-4D63-AC38-CCCBAFDDCB9F}" dt="2025-06-09T12:40:18.441" v="956" actId="404"/>
          <ac:spMkLst>
            <pc:docMk/>
            <pc:sldMk cId="3454465710" sldId="269"/>
            <ac:spMk id="3" creationId="{39CFFBE4-C32B-AA90-81EF-D29DD4B985BE}"/>
          </ac:spMkLst>
        </pc:spChg>
      </pc:sldChg>
      <pc:sldChg chg="modSp new mod">
        <pc:chgData name="Johan Libäck (Värmland)" userId="0a46d736-459d-43b2-a4c5-05721b874b79" providerId="ADAL" clId="{7BDCD383-364B-4D63-AC38-CCCBAFDDCB9F}" dt="2025-06-09T12:39:36.620" v="947" actId="1076"/>
        <pc:sldMkLst>
          <pc:docMk/>
          <pc:sldMk cId="1002864256" sldId="270"/>
        </pc:sldMkLst>
        <pc:spChg chg="mod">
          <ac:chgData name="Johan Libäck (Värmland)" userId="0a46d736-459d-43b2-a4c5-05721b874b79" providerId="ADAL" clId="{7BDCD383-364B-4D63-AC38-CCCBAFDDCB9F}" dt="2025-06-09T12:39:34.342" v="946" actId="1076"/>
          <ac:spMkLst>
            <pc:docMk/>
            <pc:sldMk cId="1002864256" sldId="270"/>
            <ac:spMk id="2" creationId="{E1D260B4-4E85-39EA-E188-81631A59EA14}"/>
          </ac:spMkLst>
        </pc:spChg>
        <pc:spChg chg="mod">
          <ac:chgData name="Johan Libäck (Värmland)" userId="0a46d736-459d-43b2-a4c5-05721b874b79" providerId="ADAL" clId="{7BDCD383-364B-4D63-AC38-CCCBAFDDCB9F}" dt="2025-06-09T12:39:36.620" v="947" actId="1076"/>
          <ac:spMkLst>
            <pc:docMk/>
            <pc:sldMk cId="1002864256" sldId="270"/>
            <ac:spMk id="3" creationId="{ED90F859-7470-D6AC-C671-E2D0BA5AA92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nebandy.se/varmland/utveckling/samsyn" TargetMode="External"/><Relationship Id="rId2" Type="http://schemas.openxmlformats.org/officeDocument/2006/relationships/hyperlink" Target="https://www.innebandy.se/varmland/utveckling/varvningspolic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raldrakoll.nu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raldrakoll.nu/inspiration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D260B4-4E85-39EA-E188-81631A59E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74927"/>
            <a:ext cx="7772400" cy="1470025"/>
          </a:xfrm>
        </p:spPr>
        <p:txBody>
          <a:bodyPr>
            <a:normAutofit/>
          </a:bodyPr>
          <a:lstStyle/>
          <a:p>
            <a:r>
              <a:rPr lang="sv-SE" sz="4800" dirty="0">
                <a:latin typeface="Mongoose Regular" panose="02000000000000000000" pitchFamily="50" charset="0"/>
              </a:rPr>
              <a:t>Föräldramötesmall för förening</a:t>
            </a:r>
            <a:br>
              <a:rPr lang="sv-SE" sz="4800" dirty="0">
                <a:latin typeface="Mongoose Regular" panose="02000000000000000000" pitchFamily="50" charset="0"/>
              </a:rPr>
            </a:br>
            <a:r>
              <a:rPr lang="sv-SE" sz="3600" dirty="0">
                <a:latin typeface="Mongoose Regular" panose="02000000000000000000" pitchFamily="50" charset="0"/>
              </a:rPr>
              <a:t>Uppbyggd i tre delar:</a:t>
            </a:r>
            <a:endParaRPr lang="sv-SE" sz="4800" dirty="0">
              <a:latin typeface="Mongoose Regular" panose="02000000000000000000" pitchFamily="50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D90F859-7470-D6AC-C671-E2D0BA5AA9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328418"/>
            <a:ext cx="7004304" cy="2679192"/>
          </a:xfrm>
        </p:spPr>
        <p:txBody>
          <a:bodyPr>
            <a:normAutofit fontScale="92500" lnSpcReduction="10000"/>
          </a:bodyPr>
          <a:lstStyle/>
          <a:p>
            <a:br>
              <a:rPr lang="sv-SE" dirty="0">
                <a:solidFill>
                  <a:schemeClr val="tx1"/>
                </a:solidFill>
                <a:latin typeface="Mongoose Regular" panose="02000000000000000000" pitchFamily="50" charset="0"/>
              </a:rPr>
            </a:br>
            <a:r>
              <a:rPr lang="sv-SE" dirty="0">
                <a:solidFill>
                  <a:schemeClr val="tx1"/>
                </a:solidFill>
                <a:latin typeface="Mongoose Regular" panose="02000000000000000000" pitchFamily="50" charset="0"/>
              </a:rPr>
              <a:t>Del 1- Mötet hålls inför säsong</a:t>
            </a:r>
            <a:br>
              <a:rPr lang="sv-SE" dirty="0">
                <a:solidFill>
                  <a:schemeClr val="tx1"/>
                </a:solidFill>
                <a:latin typeface="Mongoose Regular" panose="02000000000000000000" pitchFamily="50" charset="0"/>
              </a:rPr>
            </a:br>
            <a:br>
              <a:rPr lang="sv-SE" dirty="0">
                <a:solidFill>
                  <a:schemeClr val="tx1"/>
                </a:solidFill>
                <a:latin typeface="Mongoose Regular" panose="02000000000000000000" pitchFamily="50" charset="0"/>
              </a:rPr>
            </a:br>
            <a:r>
              <a:rPr lang="sv-SE" dirty="0">
                <a:solidFill>
                  <a:schemeClr val="tx1"/>
                </a:solidFill>
                <a:latin typeface="Mongoose Regular" panose="02000000000000000000" pitchFamily="50" charset="0"/>
              </a:rPr>
              <a:t>Del 2- Mötet hålls under säsong</a:t>
            </a:r>
            <a:br>
              <a:rPr lang="sv-SE" dirty="0">
                <a:solidFill>
                  <a:schemeClr val="tx1"/>
                </a:solidFill>
                <a:latin typeface="Mongoose Regular" panose="02000000000000000000" pitchFamily="50" charset="0"/>
              </a:rPr>
            </a:br>
            <a:br>
              <a:rPr lang="sv-SE" dirty="0">
                <a:solidFill>
                  <a:schemeClr val="tx1"/>
                </a:solidFill>
                <a:latin typeface="Mongoose Regular" panose="02000000000000000000" pitchFamily="50" charset="0"/>
              </a:rPr>
            </a:br>
            <a:r>
              <a:rPr lang="sv-SE" dirty="0">
                <a:solidFill>
                  <a:schemeClr val="tx1"/>
                </a:solidFill>
                <a:latin typeface="Mongoose Regular" panose="02000000000000000000" pitchFamily="50" charset="0"/>
              </a:rPr>
              <a:t>Del 3- Mötet hålls i slutet av säsongen</a:t>
            </a:r>
          </a:p>
        </p:txBody>
      </p:sp>
    </p:spTree>
    <p:extLst>
      <p:ext uri="{BB962C8B-B14F-4D97-AF65-F5344CB8AC3E}">
        <p14:creationId xmlns:p14="http://schemas.microsoft.com/office/powerpoint/2010/main" val="1002864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A3BAEC-72A8-F042-E46C-4C2298638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3A106-4E62-1DB8-8D28-68C2CF83D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Mongoose Regular" panose="02000000000000000000" pitchFamily="50" charset="0"/>
              </a:rPr>
              <a:t>Del 3- </a:t>
            </a:r>
            <a:r>
              <a:rPr dirty="0">
                <a:latin typeface="Mongoose Regular" panose="02000000000000000000" pitchFamily="50" charset="0"/>
              </a:rPr>
              <a:t>Sista </a:t>
            </a:r>
            <a:r>
              <a:rPr dirty="0" err="1">
                <a:latin typeface="Mongoose Regular" panose="02000000000000000000" pitchFamily="50" charset="0"/>
              </a:rPr>
              <a:t>delen</a:t>
            </a:r>
            <a:r>
              <a:rPr dirty="0">
                <a:latin typeface="Mongoose Regular" panose="02000000000000000000" pitchFamily="50" charset="0"/>
              </a:rPr>
              <a:t> av </a:t>
            </a:r>
            <a:r>
              <a:rPr dirty="0" err="1">
                <a:latin typeface="Mongoose Regular" panose="02000000000000000000" pitchFamily="50" charset="0"/>
              </a:rPr>
              <a:t>säsongen</a:t>
            </a:r>
            <a:endParaRPr dirty="0">
              <a:latin typeface="Mongoose Regular" panose="02000000000000000000" pitchFamily="50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FFBE4-C32B-AA90-81EF-D29DD4B98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dirty="0">
                <a:latin typeface="Montserrat Light" panose="00000400000000000000" pitchFamily="2" charset="0"/>
              </a:rPr>
              <a:t>Detta möte arrangerar ni när säsongen är slut, eller börjar närma sig slutet. </a:t>
            </a:r>
            <a:endParaRPr sz="2000" dirty="0">
              <a:latin typeface="Montserrat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465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Mongoose Regular" panose="02000000000000000000" pitchFamily="50" charset="0"/>
              </a:rPr>
              <a:t>Del 3- </a:t>
            </a:r>
            <a:r>
              <a:rPr dirty="0">
                <a:latin typeface="Mongoose Regular" panose="02000000000000000000" pitchFamily="50" charset="0"/>
              </a:rPr>
              <a:t>Sista </a:t>
            </a:r>
            <a:r>
              <a:rPr dirty="0" err="1">
                <a:latin typeface="Mongoose Regular" panose="02000000000000000000" pitchFamily="50" charset="0"/>
              </a:rPr>
              <a:t>delen</a:t>
            </a:r>
            <a:r>
              <a:rPr dirty="0">
                <a:latin typeface="Mongoose Regular" panose="02000000000000000000" pitchFamily="50" charset="0"/>
              </a:rPr>
              <a:t> av </a:t>
            </a:r>
            <a:r>
              <a:rPr dirty="0" err="1">
                <a:latin typeface="Mongoose Regular" panose="02000000000000000000" pitchFamily="50" charset="0"/>
              </a:rPr>
              <a:t>säsongen</a:t>
            </a:r>
            <a:endParaRPr dirty="0">
              <a:latin typeface="Mongoose Regular" panose="02000000000000000000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>
                <a:latin typeface="Montserrat Light" panose="00000400000000000000" pitchFamily="2" charset="0"/>
              </a:rPr>
              <a:t>Förslag på punkter: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sz="2000" dirty="0" err="1">
                <a:latin typeface="Montserrat Light" panose="00000400000000000000" pitchFamily="2" charset="0"/>
              </a:rPr>
              <a:t>Kommande</a:t>
            </a:r>
            <a:r>
              <a:rPr sz="2000" dirty="0">
                <a:latin typeface="Montserrat Light" panose="00000400000000000000" pitchFamily="2" charset="0"/>
              </a:rPr>
              <a:t> matcher/</a:t>
            </a:r>
            <a:r>
              <a:rPr sz="2000" dirty="0" err="1">
                <a:latin typeface="Montserrat Light" panose="00000400000000000000" pitchFamily="2" charset="0"/>
              </a:rPr>
              <a:t>cuper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sz="2000" dirty="0">
              <a:latin typeface="Montserrat Light" panose="00000400000000000000" pitchFamily="2" charset="0"/>
            </a:endParaRPr>
          </a:p>
          <a:p>
            <a:r>
              <a:rPr sz="2000" dirty="0" err="1">
                <a:latin typeface="Montserrat Light" panose="00000400000000000000" pitchFamily="2" charset="0"/>
              </a:rPr>
              <a:t>Avslutningsplaner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sz="2000" dirty="0">
              <a:latin typeface="Montserrat Light" panose="00000400000000000000" pitchFamily="2" charset="0"/>
            </a:endParaRPr>
          </a:p>
          <a:p>
            <a:r>
              <a:rPr lang="sv-SE" sz="2000" dirty="0">
                <a:latin typeface="Montserrat Light" panose="00000400000000000000" pitchFamily="2" charset="0"/>
              </a:rPr>
              <a:t>Övrigt</a:t>
            </a:r>
            <a:endParaRPr sz="2000" dirty="0">
              <a:latin typeface="Montserrat Light" panose="00000400000000000000" pitchFamily="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Mongoose Regular" panose="02000000000000000000" pitchFamily="50" charset="0"/>
              </a:rPr>
              <a:t>Del 3- </a:t>
            </a:r>
            <a:r>
              <a:rPr dirty="0" err="1">
                <a:latin typeface="Mongoose Regular" panose="02000000000000000000" pitchFamily="50" charset="0"/>
              </a:rPr>
              <a:t>Utvärdering</a:t>
            </a:r>
            <a:r>
              <a:rPr dirty="0">
                <a:latin typeface="Mongoose Regular" panose="02000000000000000000" pitchFamily="50" charset="0"/>
              </a:rPr>
              <a:t> av </a:t>
            </a:r>
            <a:r>
              <a:rPr dirty="0" err="1">
                <a:latin typeface="Mongoose Regular" panose="02000000000000000000" pitchFamily="50" charset="0"/>
              </a:rPr>
              <a:t>säsongen</a:t>
            </a:r>
            <a:endParaRPr dirty="0">
              <a:latin typeface="Mongoose Regular" panose="02000000000000000000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>
                <a:latin typeface="Montserrat Light" panose="00000400000000000000" pitchFamily="2" charset="0"/>
              </a:rPr>
              <a:t>Förslag på punkter: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sz="2000" dirty="0">
                <a:latin typeface="Montserrat Light" panose="00000400000000000000" pitchFamily="2" charset="0"/>
              </a:rPr>
              <a:t>Vad </a:t>
            </a:r>
            <a:r>
              <a:rPr sz="2000" dirty="0" err="1">
                <a:latin typeface="Montserrat Light" panose="00000400000000000000" pitchFamily="2" charset="0"/>
              </a:rPr>
              <a:t>fungerade</a:t>
            </a:r>
            <a:r>
              <a:rPr sz="2000" dirty="0">
                <a:latin typeface="Montserrat Light" panose="00000400000000000000" pitchFamily="2" charset="0"/>
              </a:rPr>
              <a:t> bra</a:t>
            </a:r>
            <a:r>
              <a:rPr lang="sv-SE" sz="2000" dirty="0">
                <a:latin typeface="Montserrat Light" panose="00000400000000000000" pitchFamily="2" charset="0"/>
              </a:rPr>
              <a:t> (prata ej om resultat mm)</a:t>
            </a:r>
            <a:r>
              <a:rPr sz="2000" dirty="0">
                <a:latin typeface="Montserrat Light" panose="00000400000000000000" pitchFamily="2" charset="0"/>
              </a:rPr>
              <a:t>?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sz="2000" dirty="0">
                <a:latin typeface="Montserrat Light" panose="00000400000000000000" pitchFamily="2" charset="0"/>
              </a:rPr>
              <a:t>Vad </a:t>
            </a:r>
            <a:r>
              <a:rPr sz="2000" dirty="0" err="1">
                <a:latin typeface="Montserrat Light" panose="00000400000000000000" pitchFamily="2" charset="0"/>
              </a:rPr>
              <a:t>kan</a:t>
            </a:r>
            <a:r>
              <a:rPr sz="2000" dirty="0">
                <a:latin typeface="Montserrat Light" panose="00000400000000000000" pitchFamily="2" charset="0"/>
              </a:rPr>
              <a:t> </a:t>
            </a:r>
            <a:r>
              <a:rPr sz="2000" dirty="0" err="1">
                <a:latin typeface="Montserrat Light" panose="00000400000000000000" pitchFamily="2" charset="0"/>
              </a:rPr>
              <a:t>förbättras</a:t>
            </a:r>
            <a:r>
              <a:rPr lang="sv-SE" sz="2000" dirty="0">
                <a:latin typeface="Montserrat Light" panose="00000400000000000000" pitchFamily="2" charset="0"/>
              </a:rPr>
              <a:t> (prata ej om resultat mm)</a:t>
            </a:r>
            <a:r>
              <a:rPr sz="2000" dirty="0">
                <a:latin typeface="Montserrat Light" panose="00000400000000000000" pitchFamily="2" charset="0"/>
              </a:rPr>
              <a:t>?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sz="2000" dirty="0" err="1">
                <a:latin typeface="Montserrat Light" panose="00000400000000000000" pitchFamily="2" charset="0"/>
              </a:rPr>
              <a:t>Enkät</a:t>
            </a:r>
            <a:r>
              <a:rPr sz="2000" dirty="0">
                <a:latin typeface="Montserrat Light" panose="00000400000000000000" pitchFamily="2" charset="0"/>
              </a:rPr>
              <a:t> </a:t>
            </a:r>
            <a:r>
              <a:rPr sz="2000" dirty="0" err="1">
                <a:latin typeface="Montserrat Light" panose="00000400000000000000" pitchFamily="2" charset="0"/>
              </a:rPr>
              <a:t>eller</a:t>
            </a:r>
            <a:r>
              <a:rPr sz="2000" dirty="0">
                <a:latin typeface="Montserrat Light" panose="00000400000000000000" pitchFamily="2" charset="0"/>
              </a:rPr>
              <a:t> </a:t>
            </a:r>
            <a:r>
              <a:rPr sz="2000" dirty="0" err="1">
                <a:latin typeface="Montserrat Light" panose="00000400000000000000" pitchFamily="2" charset="0"/>
              </a:rPr>
              <a:t>öppen</a:t>
            </a:r>
            <a:r>
              <a:rPr sz="2000" dirty="0">
                <a:latin typeface="Montserrat Light" panose="00000400000000000000" pitchFamily="2" charset="0"/>
              </a:rPr>
              <a:t> </a:t>
            </a:r>
            <a:r>
              <a:rPr sz="2000" dirty="0" err="1">
                <a:latin typeface="Montserrat Light" panose="00000400000000000000" pitchFamily="2" charset="0"/>
              </a:rPr>
              <a:t>diskussion</a:t>
            </a:r>
            <a:r>
              <a:rPr lang="sv-SE" sz="2000" dirty="0">
                <a:latin typeface="Montserrat Light" panose="00000400000000000000" pitchFamily="2" charset="0"/>
              </a:rPr>
              <a:t>?</a:t>
            </a:r>
            <a:endParaRPr sz="2000" dirty="0">
              <a:latin typeface="Montserrat Light" panose="00000400000000000000" pitchFamily="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Mongoose Regular" panose="02000000000000000000" pitchFamily="50" charset="0"/>
              </a:rPr>
              <a:t>Del 3- </a:t>
            </a:r>
            <a:r>
              <a:rPr dirty="0">
                <a:latin typeface="Mongoose Regular" panose="02000000000000000000" pitchFamily="50" charset="0"/>
              </a:rPr>
              <a:t>Information om </a:t>
            </a:r>
            <a:r>
              <a:rPr dirty="0" err="1">
                <a:latin typeface="Mongoose Regular" panose="02000000000000000000" pitchFamily="50" charset="0"/>
              </a:rPr>
              <a:t>kommande</a:t>
            </a:r>
            <a:r>
              <a:rPr dirty="0">
                <a:latin typeface="Mongoose Regular" panose="02000000000000000000" pitchFamily="50" charset="0"/>
              </a:rPr>
              <a:t> </a:t>
            </a:r>
            <a:r>
              <a:rPr dirty="0" err="1">
                <a:latin typeface="Mongoose Regular" panose="02000000000000000000" pitchFamily="50" charset="0"/>
              </a:rPr>
              <a:t>säsong</a:t>
            </a:r>
            <a:endParaRPr dirty="0">
              <a:latin typeface="Mongoose Regular" panose="02000000000000000000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>
                <a:latin typeface="Montserrat Light" panose="00000400000000000000" pitchFamily="2" charset="0"/>
              </a:rPr>
              <a:t>Förslag på punkter: 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sz="2000" dirty="0" err="1">
                <a:latin typeface="Montserrat Light" panose="00000400000000000000" pitchFamily="2" charset="0"/>
              </a:rPr>
              <a:t>När</a:t>
            </a:r>
            <a:r>
              <a:rPr sz="2000" dirty="0">
                <a:latin typeface="Montserrat Light" panose="00000400000000000000" pitchFamily="2" charset="0"/>
              </a:rPr>
              <a:t> </a:t>
            </a:r>
            <a:r>
              <a:rPr sz="2000" dirty="0" err="1">
                <a:latin typeface="Montserrat Light" panose="00000400000000000000" pitchFamily="2" charset="0"/>
              </a:rPr>
              <a:t>startar</a:t>
            </a:r>
            <a:r>
              <a:rPr sz="2000" dirty="0">
                <a:latin typeface="Montserrat Light" panose="00000400000000000000" pitchFamily="2" charset="0"/>
              </a:rPr>
              <a:t> vi </a:t>
            </a:r>
            <a:r>
              <a:rPr sz="2000" dirty="0" err="1">
                <a:latin typeface="Montserrat Light" panose="00000400000000000000" pitchFamily="2" charset="0"/>
              </a:rPr>
              <a:t>igen</a:t>
            </a:r>
            <a:r>
              <a:rPr sz="2000" dirty="0">
                <a:latin typeface="Montserrat Light" panose="00000400000000000000" pitchFamily="2" charset="0"/>
              </a:rPr>
              <a:t>?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sz="2000" dirty="0" err="1">
                <a:latin typeface="Montserrat Light" panose="00000400000000000000" pitchFamily="2" charset="0"/>
              </a:rPr>
              <a:t>Förändringar</a:t>
            </a:r>
            <a:r>
              <a:rPr lang="sv-SE" sz="2000" dirty="0">
                <a:latin typeface="Montserrat Light" panose="00000400000000000000" pitchFamily="2" charset="0"/>
              </a:rPr>
              <a:t>?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lang="sv-SE" sz="2000" dirty="0">
                <a:latin typeface="Montserrat Light" panose="00000400000000000000" pitchFamily="2" charset="0"/>
              </a:rPr>
              <a:t>Inplanerade saker?</a:t>
            </a:r>
            <a:endParaRPr sz="2000" dirty="0">
              <a:latin typeface="Montserrat Light" panose="00000400000000000000" pitchFamily="2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" y="210948"/>
            <a:ext cx="7818120" cy="1143000"/>
          </a:xfrm>
        </p:spPr>
        <p:txBody>
          <a:bodyPr>
            <a:normAutofit/>
          </a:bodyPr>
          <a:lstStyle/>
          <a:p>
            <a:r>
              <a:rPr lang="sv-SE" dirty="0">
                <a:latin typeface="Mongoose Regular" panose="02000000000000000000" pitchFamily="50" charset="0"/>
              </a:rPr>
              <a:t>Del 3-  Informationspunkter ifrån Värmlands IBF</a:t>
            </a:r>
            <a:endParaRPr dirty="0">
              <a:latin typeface="Mongoose Regular" panose="02000000000000000000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4208"/>
            <a:ext cx="8229600" cy="4525963"/>
          </a:xfrm>
        </p:spPr>
        <p:txBody>
          <a:bodyPr>
            <a:normAutofit/>
          </a:bodyPr>
          <a:lstStyle/>
          <a:p>
            <a:r>
              <a:rPr sz="2000" dirty="0">
                <a:latin typeface="Montserrat Light" panose="00000400000000000000" pitchFamily="2" charset="0"/>
              </a:rPr>
              <a:t>V</a:t>
            </a:r>
            <a:r>
              <a:rPr lang="sv-SE" sz="2000" dirty="0" err="1">
                <a:latin typeface="Montserrat Light" panose="00000400000000000000" pitchFamily="2" charset="0"/>
              </a:rPr>
              <a:t>ärvningspolicyn</a:t>
            </a:r>
            <a:r>
              <a:rPr lang="sv-SE" sz="2000" dirty="0">
                <a:latin typeface="Montserrat Light" panose="00000400000000000000" pitchFamily="2" charset="0"/>
              </a:rPr>
              <a:t>: </a:t>
            </a:r>
            <a:br>
              <a:rPr lang="sv-SE" sz="2000" dirty="0">
                <a:latin typeface="Montserrat Light" panose="00000400000000000000" pitchFamily="2" charset="0"/>
              </a:rPr>
            </a:br>
            <a:r>
              <a:rPr lang="sv-SE" sz="2000" dirty="0">
                <a:latin typeface="Montserrat Light" panose="00000400000000000000" pitchFamily="2" charset="0"/>
                <a:hlinkClick r:id="rId2"/>
              </a:rPr>
              <a:t>https://www.innebandy.se/varmland/utveckling/varvningspolicy</a:t>
            </a:r>
            <a:endParaRPr lang="sv-SE" sz="2000" dirty="0">
              <a:latin typeface="Montserrat Light" panose="00000400000000000000" pitchFamily="2" charset="0"/>
            </a:endParaRPr>
          </a:p>
          <a:p>
            <a:pPr marL="0" indent="0">
              <a:buNone/>
            </a:pPr>
            <a:endParaRPr lang="sv-SE" sz="2000" dirty="0">
              <a:latin typeface="Montserrat Light" panose="00000400000000000000" pitchFamily="2" charset="0"/>
            </a:endParaRPr>
          </a:p>
          <a:p>
            <a:r>
              <a:rPr lang="sv-SE" sz="2000" dirty="0">
                <a:latin typeface="Montserrat Light" panose="00000400000000000000" pitchFamily="2" charset="0"/>
              </a:rPr>
              <a:t>Samsyn: </a:t>
            </a:r>
            <a:br>
              <a:rPr lang="sv-SE" sz="2000" dirty="0">
                <a:latin typeface="Montserrat Light" panose="00000400000000000000" pitchFamily="2" charset="0"/>
              </a:rPr>
            </a:br>
            <a:r>
              <a:rPr lang="sv-SE" sz="2000" dirty="0">
                <a:latin typeface="Montserrat Light" panose="00000400000000000000" pitchFamily="2" charset="0"/>
                <a:hlinkClick r:id="rId3"/>
              </a:rPr>
              <a:t>https://www.innebandy.se/varmland/utveckling/samsyn</a:t>
            </a:r>
            <a:endParaRPr lang="sv-SE" sz="2000" dirty="0">
              <a:latin typeface="Montserrat Light" panose="00000400000000000000" pitchFamily="2" charset="0"/>
            </a:endParaRP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endParaRPr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latin typeface="Mongoose Regular" panose="02000000000000000000" pitchFamily="50" charset="0"/>
              </a:rPr>
              <a:t>Del 1- </a:t>
            </a:r>
            <a:r>
              <a:rPr dirty="0" err="1">
                <a:latin typeface="Mongoose Regular" panose="02000000000000000000" pitchFamily="50" charset="0"/>
              </a:rPr>
              <a:t>Inför</a:t>
            </a:r>
            <a:r>
              <a:rPr dirty="0">
                <a:latin typeface="Mongoose Regular" panose="02000000000000000000" pitchFamily="50" charset="0"/>
              </a:rPr>
              <a:t> </a:t>
            </a:r>
            <a:r>
              <a:rPr dirty="0" err="1">
                <a:latin typeface="Mongoose Regular" panose="02000000000000000000" pitchFamily="50" charset="0"/>
              </a:rPr>
              <a:t>säsong</a:t>
            </a:r>
            <a:endParaRPr dirty="0">
              <a:latin typeface="Mongoose Regular" panose="02000000000000000000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dirty="0">
                <a:latin typeface="Montserrat Light" panose="00000400000000000000" pitchFamily="2" charset="0"/>
              </a:rPr>
              <a:t>Lägg till föreningens logga samt vilket lag som håller föräldramötet.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lang="sv-SE" sz="2000" dirty="0">
                <a:latin typeface="Montserrat Light" panose="00000400000000000000" pitchFamily="2" charset="0"/>
              </a:rPr>
              <a:t>Detta möte arrangerar ni i början av säsongen, som uppstart. 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lang="sv-SE" sz="2000" dirty="0">
                <a:latin typeface="Montserrat Light" panose="00000400000000000000" pitchFamily="2" charset="0"/>
              </a:rPr>
              <a:t>Lägg till relevant info här som ni vill ha med. 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AC904E-CD03-03C6-E319-301734D7C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B50A3-9884-93A9-2FF7-A833E8077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latin typeface="Mongoose Regular" panose="02000000000000000000" pitchFamily="50" charset="0"/>
              </a:rPr>
              <a:t>Del 1- </a:t>
            </a:r>
            <a:r>
              <a:rPr dirty="0" err="1">
                <a:latin typeface="Mongoose Regular" panose="02000000000000000000" pitchFamily="50" charset="0"/>
              </a:rPr>
              <a:t>Välkommen</a:t>
            </a:r>
            <a:r>
              <a:rPr dirty="0">
                <a:latin typeface="Mongoose Regular" panose="02000000000000000000" pitchFamily="50" charset="0"/>
              </a:rPr>
              <a:t> &amp; </a:t>
            </a:r>
            <a:r>
              <a:rPr dirty="0" err="1">
                <a:latin typeface="Mongoose Regular" panose="02000000000000000000" pitchFamily="50" charset="0"/>
              </a:rPr>
              <a:t>introduktion</a:t>
            </a:r>
            <a:endParaRPr dirty="0">
              <a:latin typeface="Mongoose Regular" panose="02000000000000000000" pitchFamily="50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C3373-83D0-3A68-5733-136147E08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>
                <a:latin typeface="Montserrat Light" panose="00000400000000000000" pitchFamily="2" charset="0"/>
              </a:rPr>
              <a:t>Förslag på punkter: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sz="2000" dirty="0" err="1">
                <a:latin typeface="Montserrat Light" panose="00000400000000000000" pitchFamily="2" charset="0"/>
              </a:rPr>
              <a:t>Välkommen</a:t>
            </a:r>
            <a:r>
              <a:rPr sz="2000" dirty="0">
                <a:latin typeface="Montserrat Light" panose="00000400000000000000" pitchFamily="2" charset="0"/>
              </a:rPr>
              <a:t> till </a:t>
            </a:r>
            <a:r>
              <a:rPr sz="2000" dirty="0" err="1">
                <a:latin typeface="Montserrat Light" panose="00000400000000000000" pitchFamily="2" charset="0"/>
              </a:rPr>
              <a:t>säsongen</a:t>
            </a:r>
            <a:r>
              <a:rPr sz="2000" dirty="0">
                <a:latin typeface="Montserrat Light" panose="00000400000000000000" pitchFamily="2" charset="0"/>
              </a:rPr>
              <a:t> [</a:t>
            </a:r>
            <a:r>
              <a:rPr sz="2000" dirty="0" err="1">
                <a:latin typeface="Montserrat Light" panose="00000400000000000000" pitchFamily="2" charset="0"/>
              </a:rPr>
              <a:t>årtal</a:t>
            </a:r>
            <a:r>
              <a:rPr sz="2000" dirty="0">
                <a:latin typeface="Montserrat Light" panose="00000400000000000000" pitchFamily="2" charset="0"/>
              </a:rPr>
              <a:t>]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sz="2000" dirty="0">
                <a:latin typeface="Montserrat Light" panose="00000400000000000000" pitchFamily="2" charset="0"/>
              </a:rPr>
              <a:t>Presentation av </a:t>
            </a:r>
            <a:r>
              <a:rPr sz="2000" dirty="0" err="1">
                <a:latin typeface="Montserrat Light" panose="00000400000000000000" pitchFamily="2" charset="0"/>
              </a:rPr>
              <a:t>ledare</a:t>
            </a:r>
            <a:r>
              <a:rPr sz="2000" dirty="0">
                <a:latin typeface="Montserrat Light" panose="00000400000000000000" pitchFamily="2" charset="0"/>
              </a:rPr>
              <a:t> </a:t>
            </a:r>
            <a:r>
              <a:rPr sz="2000" dirty="0" err="1">
                <a:latin typeface="Montserrat Light" panose="00000400000000000000" pitchFamily="2" charset="0"/>
              </a:rPr>
              <a:t>och</a:t>
            </a:r>
            <a:r>
              <a:rPr sz="2000" dirty="0">
                <a:latin typeface="Montserrat Light" panose="00000400000000000000" pitchFamily="2" charset="0"/>
              </a:rPr>
              <a:t> </a:t>
            </a:r>
            <a:r>
              <a:rPr sz="2000" dirty="0" err="1">
                <a:latin typeface="Montserrat Light" panose="00000400000000000000" pitchFamily="2" charset="0"/>
              </a:rPr>
              <a:t>lagorganisation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sz="2000" dirty="0" err="1">
                <a:latin typeface="Montserrat Light" panose="00000400000000000000" pitchFamily="2" charset="0"/>
              </a:rPr>
              <a:t>Syfte</a:t>
            </a:r>
            <a:r>
              <a:rPr sz="2000" dirty="0">
                <a:latin typeface="Montserrat Light" panose="00000400000000000000" pitchFamily="2" charset="0"/>
              </a:rPr>
              <a:t> med </a:t>
            </a:r>
            <a:r>
              <a:rPr sz="2000" dirty="0" err="1">
                <a:latin typeface="Montserrat Light" panose="00000400000000000000" pitchFamily="2" charset="0"/>
              </a:rPr>
              <a:t>mötet</a:t>
            </a:r>
            <a:r>
              <a:rPr lang="sv-SE" sz="2000" dirty="0">
                <a:latin typeface="Montserrat Light" panose="00000400000000000000" pitchFamily="2" charset="0"/>
              </a:rPr>
              <a:t>:</a:t>
            </a:r>
            <a:endParaRPr sz="2000" dirty="0">
              <a:latin typeface="Montserrat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048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Mongoose Regular" panose="02000000000000000000" pitchFamily="50" charset="0"/>
              </a:rPr>
              <a:t>Del 1- </a:t>
            </a:r>
            <a:r>
              <a:rPr dirty="0" err="1">
                <a:latin typeface="Mongoose Regular" panose="02000000000000000000" pitchFamily="50" charset="0"/>
              </a:rPr>
              <a:t>Föreningens</a:t>
            </a:r>
            <a:r>
              <a:rPr dirty="0">
                <a:latin typeface="Mongoose Regular" panose="02000000000000000000" pitchFamily="50" charset="0"/>
              </a:rPr>
              <a:t> </a:t>
            </a:r>
            <a:r>
              <a:rPr dirty="0" err="1">
                <a:latin typeface="Mongoose Regular" panose="02000000000000000000" pitchFamily="50" charset="0"/>
              </a:rPr>
              <a:t>värdegrund</a:t>
            </a:r>
            <a:endParaRPr dirty="0">
              <a:latin typeface="Mongoose Regular" panose="02000000000000000000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>
                <a:latin typeface="Montserrat Light" panose="00000400000000000000" pitchFamily="2" charset="0"/>
              </a:rPr>
              <a:t>Förslag på punkter: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lang="sv-SE" sz="2000" dirty="0">
                <a:latin typeface="Montserrat Light" panose="00000400000000000000" pitchFamily="2" charset="0"/>
              </a:rPr>
              <a:t>Detta är föreningens värdegrund..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sz="2000" dirty="0">
                <a:latin typeface="Montserrat Light" panose="00000400000000000000" pitchFamily="2" charset="0"/>
              </a:rPr>
              <a:t>Hur </a:t>
            </a:r>
            <a:r>
              <a:rPr sz="2000" dirty="0" err="1">
                <a:latin typeface="Montserrat Light" panose="00000400000000000000" pitchFamily="2" charset="0"/>
              </a:rPr>
              <a:t>värdegrunden</a:t>
            </a:r>
            <a:r>
              <a:rPr sz="2000" dirty="0">
                <a:latin typeface="Montserrat Light" panose="00000400000000000000" pitchFamily="2" charset="0"/>
              </a:rPr>
              <a:t> </a:t>
            </a:r>
            <a:r>
              <a:rPr sz="2000" dirty="0" err="1">
                <a:latin typeface="Montserrat Light" panose="00000400000000000000" pitchFamily="2" charset="0"/>
              </a:rPr>
              <a:t>präglar</a:t>
            </a:r>
            <a:r>
              <a:rPr sz="2000" dirty="0">
                <a:latin typeface="Montserrat Light" panose="00000400000000000000" pitchFamily="2" charset="0"/>
              </a:rPr>
              <a:t> </a:t>
            </a:r>
            <a:r>
              <a:rPr sz="2000" dirty="0" err="1">
                <a:latin typeface="Montserrat Light" panose="00000400000000000000" pitchFamily="2" charset="0"/>
              </a:rPr>
              <a:t>laget</a:t>
            </a:r>
            <a:r>
              <a:rPr sz="2000" dirty="0">
                <a:latin typeface="Montserrat Light" panose="00000400000000000000" pitchFamily="2" charset="0"/>
              </a:rPr>
              <a:t> </a:t>
            </a:r>
            <a:r>
              <a:rPr sz="2000" dirty="0" err="1">
                <a:latin typeface="Montserrat Light" panose="00000400000000000000" pitchFamily="2" charset="0"/>
              </a:rPr>
              <a:t>och</a:t>
            </a:r>
            <a:r>
              <a:rPr sz="2000" dirty="0">
                <a:latin typeface="Montserrat Light" panose="00000400000000000000" pitchFamily="2" charset="0"/>
              </a:rPr>
              <a:t> </a:t>
            </a:r>
            <a:r>
              <a:rPr lang="sv-SE" sz="2000" dirty="0">
                <a:latin typeface="Montserrat Light" panose="00000400000000000000" pitchFamily="2" charset="0"/>
              </a:rPr>
              <a:t>verksamheten:</a:t>
            </a:r>
            <a:endParaRPr sz="2000" dirty="0">
              <a:latin typeface="Montserrat Light" panose="00000400000000000000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Mongoose Regular" panose="02000000000000000000" pitchFamily="50" charset="0"/>
              </a:rPr>
              <a:t>Del 1- </a:t>
            </a:r>
            <a:r>
              <a:rPr dirty="0">
                <a:latin typeface="Mongoose Regular" panose="02000000000000000000" pitchFamily="50" charset="0"/>
              </a:rPr>
              <a:t>Policy </a:t>
            </a:r>
            <a:r>
              <a:rPr dirty="0" err="1">
                <a:latin typeface="Mongoose Regular" panose="02000000000000000000" pitchFamily="50" charset="0"/>
              </a:rPr>
              <a:t>och</a:t>
            </a:r>
            <a:r>
              <a:rPr dirty="0">
                <a:latin typeface="Mongoose Regular" panose="02000000000000000000" pitchFamily="50" charset="0"/>
              </a:rPr>
              <a:t> </a:t>
            </a:r>
            <a:r>
              <a:rPr dirty="0" err="1">
                <a:latin typeface="Mongoose Regular" panose="02000000000000000000" pitchFamily="50" charset="0"/>
              </a:rPr>
              <a:t>förväntningar</a:t>
            </a:r>
            <a:endParaRPr dirty="0">
              <a:latin typeface="Mongoose Regular" panose="02000000000000000000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>
                <a:latin typeface="Montserrat Light" panose="00000400000000000000" pitchFamily="2" charset="0"/>
              </a:rPr>
              <a:t>Förslag på punkter: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lang="sv-SE" sz="2000" dirty="0">
                <a:latin typeface="Montserrat Light" panose="00000400000000000000" pitchFamily="2" charset="0"/>
              </a:rPr>
              <a:t>Föreningens policy i korta drag: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sz="2000" dirty="0" err="1">
                <a:latin typeface="Montserrat Light" panose="00000400000000000000" pitchFamily="2" charset="0"/>
              </a:rPr>
              <a:t>Förväntningar</a:t>
            </a:r>
            <a:r>
              <a:rPr sz="2000" dirty="0">
                <a:latin typeface="Montserrat Light" panose="00000400000000000000" pitchFamily="2" charset="0"/>
              </a:rPr>
              <a:t> </a:t>
            </a:r>
            <a:r>
              <a:rPr sz="2000" dirty="0" err="1">
                <a:latin typeface="Montserrat Light" panose="00000400000000000000" pitchFamily="2" charset="0"/>
              </a:rPr>
              <a:t>på</a:t>
            </a:r>
            <a:r>
              <a:rPr sz="2000" dirty="0">
                <a:latin typeface="Montserrat Light" panose="00000400000000000000" pitchFamily="2" charset="0"/>
              </a:rPr>
              <a:t> </a:t>
            </a:r>
            <a:r>
              <a:rPr sz="2000" dirty="0" err="1">
                <a:latin typeface="Montserrat Light" panose="00000400000000000000" pitchFamily="2" charset="0"/>
              </a:rPr>
              <a:t>spelare</a:t>
            </a:r>
            <a:r>
              <a:rPr sz="2000" dirty="0">
                <a:latin typeface="Montserrat Light" panose="00000400000000000000" pitchFamily="2" charset="0"/>
              </a:rPr>
              <a:t>, </a:t>
            </a:r>
            <a:r>
              <a:rPr sz="2000" dirty="0" err="1">
                <a:latin typeface="Montserrat Light" panose="00000400000000000000" pitchFamily="2" charset="0"/>
              </a:rPr>
              <a:t>föräldrar</a:t>
            </a:r>
            <a:r>
              <a:rPr sz="2000" dirty="0">
                <a:latin typeface="Montserrat Light" panose="00000400000000000000" pitchFamily="2" charset="0"/>
              </a:rPr>
              <a:t> </a:t>
            </a:r>
            <a:r>
              <a:rPr sz="2000" dirty="0" err="1">
                <a:latin typeface="Montserrat Light" panose="00000400000000000000" pitchFamily="2" charset="0"/>
              </a:rPr>
              <a:t>och</a:t>
            </a:r>
            <a:r>
              <a:rPr sz="2000" dirty="0">
                <a:latin typeface="Montserrat Light" panose="00000400000000000000" pitchFamily="2" charset="0"/>
              </a:rPr>
              <a:t> </a:t>
            </a:r>
            <a:r>
              <a:rPr sz="2000" dirty="0" err="1">
                <a:latin typeface="Montserrat Light" panose="00000400000000000000" pitchFamily="2" charset="0"/>
              </a:rPr>
              <a:t>ledare</a:t>
            </a:r>
            <a:r>
              <a:rPr lang="sv-SE" sz="2000" dirty="0">
                <a:latin typeface="Montserrat Light" panose="00000400000000000000" pitchFamily="2" charset="0"/>
              </a:rPr>
              <a:t> (beteenden):</a:t>
            </a:r>
            <a:endParaRPr sz="2000" dirty="0">
              <a:latin typeface="Montserrat Light" panose="00000400000000000000" pitchFamily="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4100"/>
            <a:ext cx="8229600" cy="1143000"/>
          </a:xfrm>
        </p:spPr>
        <p:txBody>
          <a:bodyPr/>
          <a:lstStyle/>
          <a:p>
            <a:r>
              <a:rPr lang="sv-SE" dirty="0">
                <a:latin typeface="Mongoose Regular" panose="02000000000000000000" pitchFamily="50" charset="0"/>
              </a:rPr>
              <a:t>Del 1- </a:t>
            </a:r>
            <a:r>
              <a:rPr dirty="0">
                <a:latin typeface="Mongoose Regular" panose="02000000000000000000" pitchFamily="50" charset="0"/>
              </a:rPr>
              <a:t>Information om </a:t>
            </a:r>
            <a:r>
              <a:rPr dirty="0" err="1">
                <a:latin typeface="Mongoose Regular" panose="02000000000000000000" pitchFamily="50" charset="0"/>
              </a:rPr>
              <a:t>Föräldrakoll</a:t>
            </a:r>
            <a:endParaRPr dirty="0">
              <a:latin typeface="Mongoose Regular" panose="02000000000000000000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dirty="0">
                <a:latin typeface="Montserrat Light" panose="00000400000000000000" pitchFamily="2" charset="0"/>
              </a:rPr>
              <a:t>En digital föräldrautbildning som genomförs enskilt.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lang="sv-SE" sz="2000" dirty="0">
                <a:latin typeface="Montserrat Light" panose="00000400000000000000" pitchFamily="2" charset="0"/>
              </a:rPr>
              <a:t>Till nästa föräldramöte ska utbildningen ha genomförts av samtliga föräldrar.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lang="sv-SE" sz="2000" dirty="0">
                <a:latin typeface="Montserrat Light" panose="00000400000000000000" pitchFamily="2" charset="0"/>
              </a:rPr>
              <a:t>Utbildningen finns att hitta här:</a:t>
            </a:r>
            <a:br>
              <a:rPr lang="sv-SE" sz="2000" dirty="0">
                <a:latin typeface="Montserrat Light" panose="00000400000000000000" pitchFamily="2" charset="0"/>
              </a:rPr>
            </a:br>
            <a:r>
              <a:rPr lang="sv-SE" sz="2000" dirty="0">
                <a:latin typeface="Montserrat Light" panose="00000400000000000000" pitchFamily="2" charset="0"/>
                <a:hlinkClick r:id="rId2"/>
              </a:rPr>
              <a:t>https://www.foraldrakoll.nu/</a:t>
            </a:r>
            <a:endParaRPr lang="sv-SE" sz="2000" dirty="0">
              <a:latin typeface="Montserrat Light" panose="00000400000000000000" pitchFamily="2" charset="0"/>
            </a:endParaRPr>
          </a:p>
          <a:p>
            <a:pPr marL="0" indent="0">
              <a:buNone/>
            </a:pPr>
            <a:endParaRPr sz="2400" dirty="0">
              <a:latin typeface="Montserrat Light" panose="00000400000000000000" pitchFamily="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5615AE-7C57-C1A5-5C05-F46413B79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743CD-1680-68C4-9215-87D42E047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latin typeface="Mongoose Regular" panose="02000000000000000000" pitchFamily="50" charset="0"/>
              </a:rPr>
              <a:t>Del 2- Under säsong</a:t>
            </a:r>
            <a:endParaRPr dirty="0">
              <a:latin typeface="Mongoose Regular" panose="02000000000000000000" pitchFamily="50" charset="0"/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961E54EA-EF7C-855B-A5B6-595B719A9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dirty="0">
                <a:latin typeface="Montserrat Light" panose="00000400000000000000" pitchFamily="2" charset="0"/>
              </a:rPr>
              <a:t>Detta möte arrangerar ni när det har gått en tid på säsongen. Med fokus på uppföljning mm. </a:t>
            </a:r>
          </a:p>
        </p:txBody>
      </p:sp>
    </p:spTree>
    <p:extLst>
      <p:ext uri="{BB962C8B-B14F-4D97-AF65-F5344CB8AC3E}">
        <p14:creationId xmlns:p14="http://schemas.microsoft.com/office/powerpoint/2010/main" val="3953047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latin typeface="Mongoose Regular" panose="02000000000000000000" pitchFamily="50" charset="0"/>
              </a:rPr>
              <a:t>Del 2- </a:t>
            </a:r>
            <a:r>
              <a:rPr dirty="0" err="1">
                <a:latin typeface="Mongoose Regular" panose="02000000000000000000" pitchFamily="50" charset="0"/>
              </a:rPr>
              <a:t>Föräldrakoll</a:t>
            </a:r>
            <a:r>
              <a:rPr lang="sv-SE" dirty="0">
                <a:latin typeface="Mongoose Regular" panose="02000000000000000000" pitchFamily="50" charset="0"/>
              </a:rPr>
              <a:t>, </a:t>
            </a:r>
            <a:r>
              <a:rPr dirty="0" err="1">
                <a:latin typeface="Mongoose Regular" panose="02000000000000000000" pitchFamily="50" charset="0"/>
              </a:rPr>
              <a:t>reflektion</a:t>
            </a:r>
            <a:r>
              <a:rPr dirty="0">
                <a:latin typeface="Mongoose Regular" panose="02000000000000000000" pitchFamily="50" charset="0"/>
              </a:rPr>
              <a:t> </a:t>
            </a:r>
            <a:r>
              <a:rPr dirty="0" err="1">
                <a:latin typeface="Mongoose Regular" panose="02000000000000000000" pitchFamily="50" charset="0"/>
              </a:rPr>
              <a:t>och</a:t>
            </a:r>
            <a:r>
              <a:rPr dirty="0">
                <a:latin typeface="Mongoose Regular" panose="02000000000000000000" pitchFamily="50" charset="0"/>
              </a:rPr>
              <a:t> </a:t>
            </a:r>
            <a:r>
              <a:rPr dirty="0" err="1">
                <a:latin typeface="Mongoose Regular" panose="02000000000000000000" pitchFamily="50" charset="0"/>
              </a:rPr>
              <a:t>diskussion</a:t>
            </a:r>
            <a:endParaRPr dirty="0">
              <a:latin typeface="Mongoose Regular" panose="02000000000000000000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>
                <a:latin typeface="Montserrat Light" panose="00000400000000000000" pitchFamily="2" charset="0"/>
              </a:rPr>
              <a:t>Förslag på punkter: 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sz="2000" dirty="0">
                <a:latin typeface="Montserrat Light" panose="00000400000000000000" pitchFamily="2" charset="0"/>
              </a:rPr>
              <a:t>Hur </a:t>
            </a:r>
            <a:r>
              <a:rPr sz="2000" dirty="0" err="1">
                <a:latin typeface="Montserrat Light" panose="00000400000000000000" pitchFamily="2" charset="0"/>
              </a:rPr>
              <a:t>gick</a:t>
            </a:r>
            <a:r>
              <a:rPr sz="2000" dirty="0">
                <a:latin typeface="Montserrat Light" panose="00000400000000000000" pitchFamily="2" charset="0"/>
              </a:rPr>
              <a:t> det?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sz="2000" dirty="0" err="1">
                <a:latin typeface="Montserrat Light" panose="00000400000000000000" pitchFamily="2" charset="0"/>
              </a:rPr>
              <a:t>Gruppdiskussion</a:t>
            </a:r>
            <a:r>
              <a:rPr lang="sv-SE" sz="2000" dirty="0">
                <a:latin typeface="Montserrat Light" panose="00000400000000000000" pitchFamily="2" charset="0"/>
              </a:rPr>
              <a:t>, gå igenom några punkter:</a:t>
            </a:r>
            <a:br>
              <a:rPr lang="sv-SE" sz="2000" dirty="0">
                <a:latin typeface="Montserrat Light" panose="00000400000000000000" pitchFamily="2" charset="0"/>
              </a:rPr>
            </a:br>
            <a:r>
              <a:rPr lang="sv-SE" sz="2000" dirty="0">
                <a:latin typeface="Montserrat Light" panose="00000400000000000000" pitchFamily="2" charset="0"/>
                <a:hlinkClick r:id="rId2"/>
              </a:rPr>
              <a:t>https://www.foraldrakoll.nu/inspiration/</a:t>
            </a:r>
            <a:endParaRPr lang="sv-SE" sz="2000" dirty="0">
              <a:latin typeface="Montserrat Light" panose="00000400000000000000" pitchFamily="2" charset="0"/>
            </a:endParaRPr>
          </a:p>
          <a:p>
            <a:pPr marL="0" indent="0">
              <a:buNone/>
            </a:pPr>
            <a:endParaRPr lang="sv-SE" sz="2000" dirty="0">
              <a:latin typeface="Montserrat Light" panose="00000400000000000000" pitchFamily="2" charset="0"/>
            </a:endParaRPr>
          </a:p>
          <a:p>
            <a:pPr marL="0" indent="0">
              <a:buNone/>
            </a:pPr>
            <a:endParaRPr lang="sv-SE" sz="2000" dirty="0">
              <a:latin typeface="Montserrat Light" panose="00000400000000000000" pitchFamily="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latin typeface="Mongoose Regular" panose="02000000000000000000" pitchFamily="50" charset="0"/>
              </a:rPr>
              <a:t>Del 2- </a:t>
            </a:r>
            <a:r>
              <a:rPr dirty="0" err="1">
                <a:latin typeface="Mongoose Regular" panose="02000000000000000000" pitchFamily="50" charset="0"/>
              </a:rPr>
              <a:t>Uppföljning</a:t>
            </a:r>
            <a:r>
              <a:rPr dirty="0">
                <a:latin typeface="Mongoose Regular" panose="02000000000000000000" pitchFamily="50" charset="0"/>
              </a:rPr>
              <a:t> av </a:t>
            </a:r>
            <a:r>
              <a:rPr dirty="0" err="1">
                <a:latin typeface="Mongoose Regular" panose="02000000000000000000" pitchFamily="50" charset="0"/>
              </a:rPr>
              <a:t>värdegrund</a:t>
            </a:r>
            <a:r>
              <a:rPr dirty="0">
                <a:latin typeface="Mongoose Regular" panose="02000000000000000000" pitchFamily="50" charset="0"/>
              </a:rPr>
              <a:t> </a:t>
            </a:r>
            <a:r>
              <a:rPr dirty="0" err="1">
                <a:latin typeface="Mongoose Regular" panose="02000000000000000000" pitchFamily="50" charset="0"/>
              </a:rPr>
              <a:t>och</a:t>
            </a:r>
            <a:r>
              <a:rPr dirty="0">
                <a:latin typeface="Mongoose Regular" panose="02000000000000000000" pitchFamily="50" charset="0"/>
              </a:rPr>
              <a:t>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>
                <a:latin typeface="Montserrat Light" panose="00000400000000000000" pitchFamily="2" charset="0"/>
              </a:rPr>
              <a:t>Förslag på punkter: 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sz="2000" dirty="0" err="1">
                <a:latin typeface="Montserrat Light" panose="00000400000000000000" pitchFamily="2" charset="0"/>
              </a:rPr>
              <a:t>Fungerar</a:t>
            </a:r>
            <a:r>
              <a:rPr sz="2000" dirty="0">
                <a:latin typeface="Montserrat Light" panose="00000400000000000000" pitchFamily="2" charset="0"/>
              </a:rPr>
              <a:t> det </a:t>
            </a:r>
            <a:r>
              <a:rPr sz="2000" dirty="0" err="1">
                <a:latin typeface="Montserrat Light" panose="00000400000000000000" pitchFamily="2" charset="0"/>
              </a:rPr>
              <a:t>i</a:t>
            </a:r>
            <a:r>
              <a:rPr sz="2000" dirty="0">
                <a:latin typeface="Montserrat Light" panose="00000400000000000000" pitchFamily="2" charset="0"/>
              </a:rPr>
              <a:t> </a:t>
            </a:r>
            <a:r>
              <a:rPr sz="2000" dirty="0" err="1">
                <a:latin typeface="Montserrat Light" panose="00000400000000000000" pitchFamily="2" charset="0"/>
              </a:rPr>
              <a:t>praktiken</a:t>
            </a:r>
            <a:r>
              <a:rPr sz="2000" dirty="0">
                <a:latin typeface="Montserrat Light" panose="00000400000000000000" pitchFamily="2" charset="0"/>
              </a:rPr>
              <a:t>?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sz="2000" dirty="0" err="1">
                <a:latin typeface="Montserrat Light" panose="00000400000000000000" pitchFamily="2" charset="0"/>
              </a:rPr>
              <a:t>Positiva</a:t>
            </a:r>
            <a:r>
              <a:rPr sz="2000" dirty="0">
                <a:latin typeface="Montserrat Light" panose="00000400000000000000" pitchFamily="2" charset="0"/>
              </a:rPr>
              <a:t> </a:t>
            </a:r>
            <a:r>
              <a:rPr sz="2000" dirty="0" err="1">
                <a:latin typeface="Montserrat Light" panose="00000400000000000000" pitchFamily="2" charset="0"/>
              </a:rPr>
              <a:t>exempel</a:t>
            </a:r>
            <a:r>
              <a:rPr sz="2000" dirty="0">
                <a:latin typeface="Montserrat Light" panose="00000400000000000000" pitchFamily="2" charset="0"/>
              </a:rPr>
              <a:t> </a:t>
            </a:r>
            <a:r>
              <a:rPr sz="2000" dirty="0" err="1">
                <a:latin typeface="Montserrat Light" panose="00000400000000000000" pitchFamily="2" charset="0"/>
              </a:rPr>
              <a:t>och</a:t>
            </a:r>
            <a:r>
              <a:rPr sz="2000" dirty="0">
                <a:latin typeface="Montserrat Light" panose="00000400000000000000" pitchFamily="2" charset="0"/>
              </a:rPr>
              <a:t> </a:t>
            </a:r>
            <a:r>
              <a:rPr sz="2000" dirty="0" err="1">
                <a:latin typeface="Montserrat Light" panose="00000400000000000000" pitchFamily="2" charset="0"/>
              </a:rPr>
              <a:t>utmaningar</a:t>
            </a:r>
            <a:br>
              <a:rPr lang="sv-SE" sz="2000" dirty="0">
                <a:latin typeface="Montserrat Light" panose="00000400000000000000" pitchFamily="2" charset="0"/>
              </a:rPr>
            </a:br>
            <a:endParaRPr lang="sv-SE" sz="2000" dirty="0">
              <a:latin typeface="Montserrat Light" panose="00000400000000000000" pitchFamily="2" charset="0"/>
            </a:endParaRPr>
          </a:p>
          <a:p>
            <a:r>
              <a:rPr lang="sv-SE" sz="2000" dirty="0">
                <a:latin typeface="Montserrat Light" panose="00000400000000000000" pitchFamily="2" charset="0"/>
              </a:rPr>
              <a:t>Hur är beteenden och attityder i vårt lag?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422</Words>
  <Application>Microsoft Office PowerPoint</Application>
  <PresentationFormat>Bildspel på skärmen (4:3)</PresentationFormat>
  <Paragraphs>55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9" baseType="lpstr">
      <vt:lpstr>Arial</vt:lpstr>
      <vt:lpstr>Calibri</vt:lpstr>
      <vt:lpstr>Mongoose Regular</vt:lpstr>
      <vt:lpstr>Montserrat Light</vt:lpstr>
      <vt:lpstr>Office Theme</vt:lpstr>
      <vt:lpstr>Föräldramötesmall för förening Uppbyggd i tre delar:</vt:lpstr>
      <vt:lpstr>Del 1- Inför säsong</vt:lpstr>
      <vt:lpstr>Del 1- Välkommen &amp; introduktion</vt:lpstr>
      <vt:lpstr>Del 1- Föreningens värdegrund</vt:lpstr>
      <vt:lpstr>Del 1- Policy och förväntningar</vt:lpstr>
      <vt:lpstr>Del 1- Information om Föräldrakoll</vt:lpstr>
      <vt:lpstr>Del 2- Under säsong</vt:lpstr>
      <vt:lpstr>Del 2- Föräldrakoll, reflektion och diskussion</vt:lpstr>
      <vt:lpstr>Del 2- Uppföljning av värdegrund och policy</vt:lpstr>
      <vt:lpstr>Del 3- Sista delen av säsongen</vt:lpstr>
      <vt:lpstr>Del 3- Sista delen av säsongen</vt:lpstr>
      <vt:lpstr>Del 3- Utvärdering av säsongen</vt:lpstr>
      <vt:lpstr>Del 3- Information om kommande säsong</vt:lpstr>
      <vt:lpstr>Del 3-  Informationspunkter ifrån Värmlands IBF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Johan Libäck (Värmland)</cp:lastModifiedBy>
  <cp:revision>2</cp:revision>
  <dcterms:created xsi:type="dcterms:W3CDTF">2013-01-27T09:14:16Z</dcterms:created>
  <dcterms:modified xsi:type="dcterms:W3CDTF">2025-06-09T12:40:40Z</dcterms:modified>
  <cp:category/>
</cp:coreProperties>
</file>