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256" r:id="rId5"/>
  </p:sldIdLst>
  <p:sldSz cx="6840538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 userDrawn="1">
          <p15:clr>
            <a:srgbClr val="A4A3A4"/>
          </p15:clr>
        </p15:guide>
        <p15:guide id="2" pos="21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53"/>
    <a:srgbClr val="77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1"/>
  </p:normalViewPr>
  <p:slideViewPr>
    <p:cSldViewPr snapToGrid="0" snapToObjects="1">
      <p:cViewPr varScale="1">
        <p:scale>
          <a:sx n="85" d="100"/>
          <a:sy n="85" d="100"/>
        </p:scale>
        <p:origin x="3016" y="192"/>
      </p:cViewPr>
      <p:guideLst>
        <p:guide orient="horz" pos="2722"/>
        <p:guide pos="21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>
        <p:scale>
          <a:sx n="123" d="100"/>
          <a:sy n="123" d="100"/>
        </p:scale>
        <p:origin x="1912" y="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10EEF-6389-894E-AE16-5A0F558B9530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143000"/>
            <a:ext cx="2441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0524F-9598-C847-99BB-935E68D51C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018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208213" y="1143000"/>
            <a:ext cx="2441575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B0524F-9598-C847-99BB-935E68D51C3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6923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414125"/>
            <a:ext cx="5814457" cy="3008266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4538401"/>
            <a:ext cx="5130404" cy="2086184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39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8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460041"/>
            <a:ext cx="1474991" cy="732264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460041"/>
            <a:ext cx="4339466" cy="732264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3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60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154193"/>
            <a:ext cx="5899964" cy="3594317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5782513"/>
            <a:ext cx="5899964" cy="1890166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85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300203"/>
            <a:ext cx="2907229" cy="54824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300203"/>
            <a:ext cx="2907229" cy="54824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37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60043"/>
            <a:ext cx="5899964" cy="167014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118188"/>
            <a:ext cx="2893868" cy="103809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156278"/>
            <a:ext cx="2893868" cy="464241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118188"/>
            <a:ext cx="2908120" cy="103809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156278"/>
            <a:ext cx="2908120" cy="464241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555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773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44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76051"/>
            <a:ext cx="2206252" cy="201617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244112"/>
            <a:ext cx="3463022" cy="6140542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592229"/>
            <a:ext cx="2206252" cy="4802425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3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76051"/>
            <a:ext cx="2206252" cy="201617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244112"/>
            <a:ext cx="3463022" cy="6140542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592229"/>
            <a:ext cx="2206252" cy="4802425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907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460043"/>
            <a:ext cx="5899964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300203"/>
            <a:ext cx="5899964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8008709"/>
            <a:ext cx="1539121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31A01-1C7B-694D-AC46-98303A134849}" type="datetimeFigureOut">
              <a:rPr lang="sv-SE" smtClean="0"/>
              <a:t>2022-12-05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8008709"/>
            <a:ext cx="230868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8008709"/>
            <a:ext cx="1539121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84A4-AABE-CE49-961E-FB569B9F1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432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Rina.Muttoni@innebandy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55000">
              <a:schemeClr val="accent5">
                <a:lumMod val="75000"/>
              </a:schemeClr>
            </a:gs>
            <a:gs pos="100000">
              <a:schemeClr val="accent5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18979D0D-4357-1058-82DB-5AFF955C9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62" y="7492622"/>
            <a:ext cx="3523081" cy="817356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046546A-4A91-E3C2-BD49-998F554A1DD3}"/>
              </a:ext>
            </a:extLst>
          </p:cNvPr>
          <p:cNvSpPr txBox="1"/>
          <p:nvPr/>
        </p:nvSpPr>
        <p:spPr>
          <a:xfrm>
            <a:off x="-81066" y="568638"/>
            <a:ext cx="480088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780" dirty="0">
                <a:solidFill>
                  <a:srgbClr val="FFE253"/>
                </a:solidFill>
                <a:latin typeface="Abadi" panose="020F0502020204030204" pitchFamily="34" charset="0"/>
                <a:cs typeface="Al Bayan Plain" pitchFamily="2" charset="-78"/>
              </a:rPr>
              <a:t>KNATTELIGAN FÖR HELA GOTLANDS </a:t>
            </a:r>
            <a:br>
              <a:rPr lang="sv-SE" sz="3780" dirty="0">
                <a:solidFill>
                  <a:srgbClr val="FFE253"/>
                </a:solidFill>
                <a:latin typeface="Abadi" panose="020F0502020204030204" pitchFamily="34" charset="0"/>
                <a:cs typeface="Al Bayan Plain" pitchFamily="2" charset="-78"/>
              </a:rPr>
            </a:br>
            <a:r>
              <a:rPr lang="sv-SE" sz="3780" dirty="0">
                <a:solidFill>
                  <a:srgbClr val="FFE253"/>
                </a:solidFill>
                <a:latin typeface="Abadi" panose="020F0502020204030204" pitchFamily="34" charset="0"/>
                <a:cs typeface="Al Bayan Plain" pitchFamily="2" charset="-78"/>
              </a:rPr>
              <a:t>6-8 ÅRINGAR </a:t>
            </a:r>
          </a:p>
          <a:p>
            <a:pPr algn="ctr"/>
            <a:endParaRPr lang="sv-SE" sz="3780" dirty="0">
              <a:solidFill>
                <a:schemeClr val="accent4">
                  <a:lumMod val="60000"/>
                  <a:lumOff val="40000"/>
                </a:schemeClr>
              </a:solidFill>
              <a:latin typeface="Abadi" panose="020F0502020204030204" pitchFamily="34" charset="0"/>
              <a:cs typeface="Al Bayan Plain" pitchFamily="2" charset="-78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D1A3E75-CF36-0853-105F-F54861D828F2}"/>
              </a:ext>
            </a:extLst>
          </p:cNvPr>
          <p:cNvSpPr txBox="1"/>
          <p:nvPr/>
        </p:nvSpPr>
        <p:spPr>
          <a:xfrm>
            <a:off x="232832" y="2369854"/>
            <a:ext cx="5725532" cy="5309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Barn födda 2014-2016 är välkomna att 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anmäla lag! </a:t>
            </a:r>
            <a:r>
              <a:rPr lang="sv-SE" dirty="0">
                <a:solidFill>
                  <a:schemeClr val="bg1"/>
                </a:solidFill>
                <a:latin typeface="Calibri" panose="020F0502020204030204" pitchFamily="34" charset="0"/>
              </a:rPr>
              <a:t>Det kan vara lag från</a:t>
            </a:r>
            <a:br>
              <a:rPr lang="sv-SE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sv-SE" dirty="0">
                <a:solidFill>
                  <a:schemeClr val="bg1"/>
                </a:solidFill>
                <a:latin typeface="Calibri" panose="020F0502020204030204" pitchFamily="34" charset="0"/>
              </a:rPr>
              <a:t>klassen eller ett föreningslag. Det </a:t>
            </a:r>
            <a:br>
              <a:rPr lang="sv-SE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sv-SE" dirty="0">
                <a:solidFill>
                  <a:schemeClr val="bg1"/>
                </a:solidFill>
                <a:latin typeface="Calibri" panose="020F0502020204030204" pitchFamily="34" charset="0"/>
              </a:rPr>
              <a:t>viktiga är att ha roligt tillsammans!</a:t>
            </a:r>
          </a:p>
          <a:p>
            <a:endParaRPr lang="sv-SE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Knatteligan spelas 3 mot 3 utan målvakt. 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 rekommenderas vara ca 6 spelare. 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Matchtid 1 x 12 minuter och varje lag är 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garanterad minst tre matcher.  Det faktureras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200 kr per lag för denna knatteligaträff. </a:t>
            </a:r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Anmälan till </a:t>
            </a:r>
            <a:r>
              <a:rPr lang="sv-SE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Rina.Muttoni@innebandy.se</a:t>
            </a:r>
            <a:r>
              <a:rPr lang="sv-SE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sv-SE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senast den 2/12. Tveka inte att höra av dig 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 du har frågor eller funderingar.</a:t>
            </a:r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sz="1701" dirty="0">
              <a:solidFill>
                <a:schemeClr val="bg1"/>
              </a:solidFill>
              <a:latin typeface="Abadi" panose="020B0604020104020204" pitchFamily="34" charset="0"/>
              <a:cs typeface="Al Bayan Plain" pitchFamily="2" charset="-78"/>
            </a:endParaRPr>
          </a:p>
          <a:p>
            <a:endParaRPr lang="sv-SE" sz="1701" dirty="0">
              <a:solidFill>
                <a:schemeClr val="bg1"/>
              </a:solidFill>
              <a:latin typeface="Abadi" panose="020B0604020104020204" pitchFamily="34" charset="0"/>
              <a:cs typeface="Al Bayan Plain" pitchFamily="2" charset="-78"/>
            </a:endParaRPr>
          </a:p>
          <a:p>
            <a:endParaRPr lang="sv-SE" sz="1701" dirty="0">
              <a:solidFill>
                <a:schemeClr val="bg1"/>
              </a:solidFill>
              <a:cs typeface="Al Bayan Plain" pitchFamily="2" charset="-78"/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4123089F-1101-D1DA-2C37-315A0C50ECE0}"/>
              </a:ext>
            </a:extLst>
          </p:cNvPr>
          <p:cNvSpPr/>
          <p:nvPr/>
        </p:nvSpPr>
        <p:spPr>
          <a:xfrm>
            <a:off x="4339988" y="220658"/>
            <a:ext cx="2500549" cy="2290529"/>
          </a:xfrm>
          <a:prstGeom prst="ellipse">
            <a:avLst/>
          </a:prstGeom>
          <a:solidFill>
            <a:srgbClr val="FFE253"/>
          </a:solidFill>
          <a:ln>
            <a:solidFill>
              <a:srgbClr val="FFE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>
                <a:solidFill>
                  <a:schemeClr val="accent5">
                    <a:lumMod val="50000"/>
                  </a:schemeClr>
                </a:solidFill>
                <a:latin typeface="Abadi" panose="020B0604020104020204" pitchFamily="34" charset="0"/>
                <a:cs typeface="Al Bayan Plain" pitchFamily="2" charset="-78"/>
              </a:rPr>
              <a:t>10/12</a:t>
            </a:r>
          </a:p>
          <a:p>
            <a:pPr algn="ctr"/>
            <a:r>
              <a:rPr lang="sv-SE" sz="2000" b="1" dirty="0">
                <a:solidFill>
                  <a:schemeClr val="accent5">
                    <a:lumMod val="50000"/>
                  </a:schemeClr>
                </a:solidFill>
                <a:latin typeface="Abadi" panose="020B0604020104020204" pitchFamily="34" charset="0"/>
                <a:cs typeface="Al Bayan Plain" pitchFamily="2" charset="-78"/>
              </a:rPr>
              <a:t> 11-15.30</a:t>
            </a:r>
          </a:p>
          <a:p>
            <a:pPr algn="ctr"/>
            <a:r>
              <a:rPr lang="sv-SE" sz="2000" b="1" dirty="0">
                <a:solidFill>
                  <a:schemeClr val="accent5">
                    <a:lumMod val="50000"/>
                  </a:schemeClr>
                </a:solidFill>
                <a:latin typeface="Abadi" panose="020B0604020104020204" pitchFamily="34" charset="0"/>
                <a:cs typeface="Al Bayan Plain" pitchFamily="2" charset="-78"/>
              </a:rPr>
              <a:t>ICA Maxi Arena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BE824D03-873F-3158-DD71-9CF0B9699421}"/>
              </a:ext>
            </a:extLst>
          </p:cNvPr>
          <p:cNvSpPr/>
          <p:nvPr/>
        </p:nvSpPr>
        <p:spPr>
          <a:xfrm>
            <a:off x="4367183" y="2294171"/>
            <a:ext cx="2500549" cy="2290529"/>
          </a:xfrm>
          <a:prstGeom prst="ellipse">
            <a:avLst/>
          </a:prstGeom>
          <a:solidFill>
            <a:srgbClr val="FFE253"/>
          </a:solidFill>
          <a:ln>
            <a:solidFill>
              <a:srgbClr val="FFE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accent5">
                    <a:lumMod val="50000"/>
                  </a:schemeClr>
                </a:solidFill>
                <a:latin typeface="Abadi" panose="020B0604020104020204" pitchFamily="34" charset="0"/>
                <a:cs typeface="Al Bayan Plain" pitchFamily="2" charset="-78"/>
              </a:rPr>
              <a:t>Denna knatteligan-träff arrangeras av </a:t>
            </a:r>
            <a:r>
              <a:rPr lang="sv-SE" sz="2000" b="1" dirty="0">
                <a:solidFill>
                  <a:schemeClr val="accent5">
                    <a:lumMod val="50000"/>
                  </a:schemeClr>
                </a:solidFill>
                <a:latin typeface="Abadi" panose="020B0604020104020204" pitchFamily="34" charset="0"/>
                <a:cs typeface="Al Bayan Plain" pitchFamily="2" charset="-78"/>
              </a:rPr>
              <a:t>Endre IF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83F60C00-DC6E-BD8B-D3A7-555BB87B6948}"/>
              </a:ext>
            </a:extLst>
          </p:cNvPr>
          <p:cNvSpPr/>
          <p:nvPr/>
        </p:nvSpPr>
        <p:spPr>
          <a:xfrm>
            <a:off x="4367183" y="4320277"/>
            <a:ext cx="2473353" cy="2290529"/>
          </a:xfrm>
          <a:prstGeom prst="ellipse">
            <a:avLst/>
          </a:prstGeom>
          <a:solidFill>
            <a:srgbClr val="FFE253"/>
          </a:solidFill>
          <a:ln>
            <a:solidFill>
              <a:srgbClr val="FFE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accent5">
                    <a:lumMod val="50000"/>
                  </a:schemeClr>
                </a:solidFill>
                <a:latin typeface="Abadi" panose="020B0604020104020204" pitchFamily="34" charset="0"/>
                <a:cs typeface="Al Bayan Plain" pitchFamily="2" charset="-78"/>
              </a:rPr>
              <a:t>I hallen finns kiosk och roliga matcher att titta på </a:t>
            </a:r>
            <a:r>
              <a:rPr lang="sv-SE" sz="2000" dirty="0">
                <a:solidFill>
                  <a:schemeClr val="accent5">
                    <a:lumMod val="50000"/>
                  </a:schemeClr>
                </a:solidFill>
                <a:latin typeface="Abadi" panose="020B0604020104020204" pitchFamily="34" charset="0"/>
                <a:cs typeface="Al Bayan Plain" pitchFamily="2" charset="-78"/>
                <a:sym typeface="Wingdings" panose="05000000000000000000" pitchFamily="2" charset="2"/>
              </a:rPr>
              <a:t></a:t>
            </a:r>
            <a:endParaRPr lang="sv-SE" sz="2000" dirty="0">
              <a:solidFill>
                <a:schemeClr val="accent5">
                  <a:lumMod val="50000"/>
                </a:schemeClr>
              </a:solidFill>
              <a:latin typeface="Abadi" panose="020B0604020104020204" pitchFamily="34" charset="0"/>
              <a:cs typeface="Al Bayan Plain" pitchFamily="2" charset="-78"/>
            </a:endParaRPr>
          </a:p>
        </p:txBody>
      </p:sp>
      <p:pic>
        <p:nvPicPr>
          <p:cNvPr id="4" name="Picture 2" descr="Innebandyboll Dynamic - Bareko Sport">
            <a:extLst>
              <a:ext uri="{FF2B5EF4-FFF2-40B4-BE49-F238E27FC236}">
                <a16:creationId xmlns:a16="http://schemas.microsoft.com/office/drawing/2014/main" id="{256ECB69-595B-9642-85AD-041728FAB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740" y="5096762"/>
            <a:ext cx="3726051" cy="372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4271356-1AB4-9D5A-7C3C-89A9DB8EB2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3460" y="7308767"/>
            <a:ext cx="1078323" cy="152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e73cf4-2f22-4db7-90b6-3425b49bf97e">
      <Terms xmlns="http://schemas.microsoft.com/office/infopath/2007/PartnerControls"/>
    </lcf76f155ced4ddcb4097134ff3c332f>
    <TaxCatchAll xmlns="41bed123-ac77-4d7d-8c74-a4f75b3399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C93E2641A9C746AB570AC91C523B89" ma:contentTypeVersion="15" ma:contentTypeDescription="Skapa ett nytt dokument." ma:contentTypeScope="" ma:versionID="74aaaf608f7969b1f75ef603e7967f2b">
  <xsd:schema xmlns:xsd="http://www.w3.org/2001/XMLSchema" xmlns:xs="http://www.w3.org/2001/XMLSchema" xmlns:p="http://schemas.microsoft.com/office/2006/metadata/properties" xmlns:ns2="0ce73cf4-2f22-4db7-90b6-3425b49bf97e" xmlns:ns3="41bed123-ac77-4d7d-8c74-a4f75b33991c" targetNamespace="http://schemas.microsoft.com/office/2006/metadata/properties" ma:root="true" ma:fieldsID="679b75c3c56cda9f16a452368bb85b27" ns2:_="" ns3:_="">
    <xsd:import namespace="0ce73cf4-2f22-4db7-90b6-3425b49bf97e"/>
    <xsd:import namespace="41bed123-ac77-4d7d-8c74-a4f75b3399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73cf4-2f22-4db7-90b6-3425b49bf9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d6e093d7-677a-4b54-a0d1-35bbee340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ed123-ac77-4d7d-8c74-a4f75b3399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e09b8d8-df5b-47ce-8dc6-cc113837403f}" ma:internalName="TaxCatchAll" ma:showField="CatchAllData" ma:web="41bed123-ac77-4d7d-8c74-a4f75b3399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66731A-A5B6-45D5-9524-7E71FA5AD4C4}">
  <ds:schemaRefs>
    <ds:schemaRef ds:uri="http://schemas.microsoft.com/office/2006/metadata/properties"/>
    <ds:schemaRef ds:uri="http://schemas.microsoft.com/office/infopath/2007/PartnerControls"/>
    <ds:schemaRef ds:uri="0ce73cf4-2f22-4db7-90b6-3425b49bf97e"/>
    <ds:schemaRef ds:uri="41bed123-ac77-4d7d-8c74-a4f75b33991c"/>
  </ds:schemaRefs>
</ds:datastoreItem>
</file>

<file path=customXml/itemProps2.xml><?xml version="1.0" encoding="utf-8"?>
<ds:datastoreItem xmlns:ds="http://schemas.openxmlformats.org/officeDocument/2006/customXml" ds:itemID="{8002FC6B-6503-42E5-91AC-07E4B57B2A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40B29E-E5F3-43A9-87E3-2CD8DCD4B3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e73cf4-2f22-4db7-90b6-3425b49bf97e"/>
    <ds:schemaRef ds:uri="41bed123-ac77-4d7d-8c74-a4f75b3399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134</Words>
  <Application>Microsoft Macintosh PowerPoint</Application>
  <PresentationFormat>Anpassad</PresentationFormat>
  <Paragraphs>15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Elsa Roos</dc:creator>
  <cp:lastModifiedBy>Elsa Roos</cp:lastModifiedBy>
  <cp:revision>5</cp:revision>
  <dcterms:created xsi:type="dcterms:W3CDTF">2022-09-02T14:17:55Z</dcterms:created>
  <dcterms:modified xsi:type="dcterms:W3CDTF">2022-12-05T10:47:05Z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0x0101001FC93E2641A9C746AB570AC91C523B89</vt:lpwstr>
  </property>
</Properties>
</file>