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Lst>
  <p:notesMasterIdLst>
    <p:notesMasterId r:id="rId6"/>
  </p:notesMasterIdLst>
  <p:sldIdLst>
    <p:sldId id="308" r:id="rId5"/>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C26"/>
    <a:srgbClr val="F3EB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6" d="100"/>
          <a:sy n="36" d="100"/>
        </p:scale>
        <p:origin x="460" y="8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Gustavsson (SIBF)" userId="ae87f913-c30d-4e9f-afb1-bae0fbfeeab4" providerId="ADAL" clId="{52E292B7-B9AB-415F-8574-E045C18069D5}"/>
    <pc:docChg chg="undo custSel modSld">
      <pc:chgData name="Daniel Gustavsson (SIBF)" userId="ae87f913-c30d-4e9f-afb1-bae0fbfeeab4" providerId="ADAL" clId="{52E292B7-B9AB-415F-8574-E045C18069D5}" dt="2024-03-26T18:44:13.918" v="10" actId="20577"/>
      <pc:docMkLst>
        <pc:docMk/>
      </pc:docMkLst>
      <pc:sldChg chg="modSp mod">
        <pc:chgData name="Daniel Gustavsson (SIBF)" userId="ae87f913-c30d-4e9f-afb1-bae0fbfeeab4" providerId="ADAL" clId="{52E292B7-B9AB-415F-8574-E045C18069D5}" dt="2024-03-26T18:44:13.918" v="10" actId="20577"/>
        <pc:sldMkLst>
          <pc:docMk/>
          <pc:sldMk cId="1158943014" sldId="308"/>
        </pc:sldMkLst>
        <pc:spChg chg="mod">
          <ac:chgData name="Daniel Gustavsson (SIBF)" userId="ae87f913-c30d-4e9f-afb1-bae0fbfeeab4" providerId="ADAL" clId="{52E292B7-B9AB-415F-8574-E045C18069D5}" dt="2024-03-26T18:44:13.918" v="10" actId="20577"/>
          <ac:spMkLst>
            <pc:docMk/>
            <pc:sldMk cId="1158943014" sldId="308"/>
            <ac:spMk id="31" creationId="{6FD6199A-5DC9-F6BC-C829-D0848014D719}"/>
          </ac:spMkLst>
        </pc:spChg>
      </pc:sldChg>
    </pc:docChg>
  </pc:docChgLst>
  <pc:docChgLst>
    <pc:chgData name="Patrik Eklund (SIBF)" userId="S::patrik.eklund@innebandy.se::738fe9ed-d659-495d-b7c3-31d4c419becd" providerId="AD" clId="Web-{B81B5F5C-98A4-4407-9DB9-3FDB433DC3F3}"/>
    <pc:docChg chg="addSld delSld">
      <pc:chgData name="Patrik Eklund (SIBF)" userId="S::patrik.eklund@innebandy.se::738fe9ed-d659-495d-b7c3-31d4c419becd" providerId="AD" clId="Web-{B81B5F5C-98A4-4407-9DB9-3FDB433DC3F3}" dt="2024-01-29T14:46:50.531" v="3"/>
      <pc:docMkLst>
        <pc:docMk/>
      </pc:docMkLst>
      <pc:sldChg chg="new del">
        <pc:chgData name="Patrik Eklund (SIBF)" userId="S::patrik.eklund@innebandy.se::738fe9ed-d659-495d-b7c3-31d4c419becd" providerId="AD" clId="Web-{B81B5F5C-98A4-4407-9DB9-3FDB433DC3F3}" dt="2024-01-29T14:46:45.906" v="2"/>
        <pc:sldMkLst>
          <pc:docMk/>
          <pc:sldMk cId="3804392932" sldId="319"/>
        </pc:sldMkLst>
      </pc:sldChg>
      <pc:sldChg chg="add del replId">
        <pc:chgData name="Patrik Eklund (SIBF)" userId="S::patrik.eklund@innebandy.se::738fe9ed-d659-495d-b7c3-31d4c419becd" providerId="AD" clId="Web-{B81B5F5C-98A4-4407-9DB9-3FDB433DC3F3}" dt="2024-01-29T14:46:50.531" v="3"/>
        <pc:sldMkLst>
          <pc:docMk/>
          <pc:sldMk cId="726476961" sldId="320"/>
        </pc:sldMkLst>
      </pc:sldChg>
    </pc:docChg>
  </pc:docChgLst>
  <pc:docChgLst>
    <pc:chgData name="Daniel Gustavsson (SIBF)" userId="S::daniel.gustavsson@innebandy.se::ae87f913-c30d-4e9f-afb1-bae0fbfeeab4" providerId="AD" clId="Web-{07A7D6B1-08AC-4AD9-8955-D35F04695658}"/>
    <pc:docChg chg="addSld modSld">
      <pc:chgData name="Daniel Gustavsson (SIBF)" userId="S::daniel.gustavsson@innebandy.se::ae87f913-c30d-4e9f-afb1-bae0fbfeeab4" providerId="AD" clId="Web-{07A7D6B1-08AC-4AD9-8955-D35F04695658}" dt="2024-01-29T13:00:15.442" v="165" actId="20577"/>
      <pc:docMkLst>
        <pc:docMk/>
      </pc:docMkLst>
      <pc:sldChg chg="modSp">
        <pc:chgData name="Daniel Gustavsson (SIBF)" userId="S::daniel.gustavsson@innebandy.se::ae87f913-c30d-4e9f-afb1-bae0fbfeeab4" providerId="AD" clId="Web-{07A7D6B1-08AC-4AD9-8955-D35F04695658}" dt="2024-01-29T12:59:14.582" v="155" actId="20577"/>
        <pc:sldMkLst>
          <pc:docMk/>
          <pc:sldMk cId="3622835852" sldId="315"/>
        </pc:sldMkLst>
        <pc:spChg chg="mod">
          <ac:chgData name="Daniel Gustavsson (SIBF)" userId="S::daniel.gustavsson@innebandy.se::ae87f913-c30d-4e9f-afb1-bae0fbfeeab4" providerId="AD" clId="Web-{07A7D6B1-08AC-4AD9-8955-D35F04695658}" dt="2024-01-29T12:41:29.569" v="37" actId="20577"/>
          <ac:spMkLst>
            <pc:docMk/>
            <pc:sldMk cId="3622835852" sldId="315"/>
            <ac:spMk id="2" creationId="{9B85F14C-61CB-8653-6DFB-BCFAA922FB4E}"/>
          </ac:spMkLst>
        </pc:spChg>
        <pc:spChg chg="mod">
          <ac:chgData name="Daniel Gustavsson (SIBF)" userId="S::daniel.gustavsson@innebandy.se::ae87f913-c30d-4e9f-afb1-bae0fbfeeab4" providerId="AD" clId="Web-{07A7D6B1-08AC-4AD9-8955-D35F04695658}" dt="2024-01-29T12:59:14.582" v="155" actId="20577"/>
          <ac:spMkLst>
            <pc:docMk/>
            <pc:sldMk cId="3622835852" sldId="315"/>
            <ac:spMk id="4" creationId="{60457C46-DEB7-ADD6-579C-2B870E1AEB13}"/>
          </ac:spMkLst>
        </pc:spChg>
        <pc:graphicFrameChg chg="modGraphic">
          <ac:chgData name="Daniel Gustavsson (SIBF)" userId="S::daniel.gustavsson@innebandy.se::ae87f913-c30d-4e9f-afb1-bae0fbfeeab4" providerId="AD" clId="Web-{07A7D6B1-08AC-4AD9-8955-D35F04695658}" dt="2024-01-29T12:44:57.559" v="82" actId="20577"/>
          <ac:graphicFrameMkLst>
            <pc:docMk/>
            <pc:sldMk cId="3622835852" sldId="315"/>
            <ac:graphicFrameMk id="12" creationId="{3C802504-5DC3-529D-5648-41314D031B60}"/>
          </ac:graphicFrameMkLst>
        </pc:graphicFrameChg>
      </pc:sldChg>
      <pc:sldChg chg="modSp">
        <pc:chgData name="Daniel Gustavsson (SIBF)" userId="S::daniel.gustavsson@innebandy.se::ae87f913-c30d-4e9f-afb1-bae0fbfeeab4" providerId="AD" clId="Web-{07A7D6B1-08AC-4AD9-8955-D35F04695658}" dt="2024-01-29T12:51:23.991" v="153" actId="20577"/>
        <pc:sldMkLst>
          <pc:docMk/>
          <pc:sldMk cId="1787909543" sldId="317"/>
        </pc:sldMkLst>
        <pc:spChg chg="mod">
          <ac:chgData name="Daniel Gustavsson (SIBF)" userId="S::daniel.gustavsson@innebandy.se::ae87f913-c30d-4e9f-afb1-bae0fbfeeab4" providerId="AD" clId="Web-{07A7D6B1-08AC-4AD9-8955-D35F04695658}" dt="2024-01-29T12:51:23.991" v="153" actId="20577"/>
          <ac:spMkLst>
            <pc:docMk/>
            <pc:sldMk cId="1787909543" sldId="317"/>
            <ac:spMk id="2" creationId="{51DE3BDD-D93D-384A-6342-2E8DCE0FA2F6}"/>
          </ac:spMkLst>
        </pc:spChg>
        <pc:spChg chg="mod">
          <ac:chgData name="Daniel Gustavsson (SIBF)" userId="S::daniel.gustavsson@innebandy.se::ae87f913-c30d-4e9f-afb1-bae0fbfeeab4" providerId="AD" clId="Web-{07A7D6B1-08AC-4AD9-8955-D35F04695658}" dt="2024-01-29T12:23:34.415" v="9" actId="20577"/>
          <ac:spMkLst>
            <pc:docMk/>
            <pc:sldMk cId="1787909543" sldId="317"/>
            <ac:spMk id="3" creationId="{F44B5A8F-7863-1DDC-E4CF-3CF26D1B7326}"/>
          </ac:spMkLst>
        </pc:spChg>
      </pc:sldChg>
      <pc:sldChg chg="addSp delSp modSp add replId">
        <pc:chgData name="Daniel Gustavsson (SIBF)" userId="S::daniel.gustavsson@innebandy.se::ae87f913-c30d-4e9f-afb1-bae0fbfeeab4" providerId="AD" clId="Web-{07A7D6B1-08AC-4AD9-8955-D35F04695658}" dt="2024-01-29T13:00:15.442" v="165" actId="20577"/>
        <pc:sldMkLst>
          <pc:docMk/>
          <pc:sldMk cId="748055894" sldId="318"/>
        </pc:sldMkLst>
        <pc:spChg chg="mod">
          <ac:chgData name="Daniel Gustavsson (SIBF)" userId="S::daniel.gustavsson@innebandy.se::ae87f913-c30d-4e9f-afb1-bae0fbfeeab4" providerId="AD" clId="Web-{07A7D6B1-08AC-4AD9-8955-D35F04695658}" dt="2024-01-29T12:59:36.379" v="162" actId="20577"/>
          <ac:spMkLst>
            <pc:docMk/>
            <pc:sldMk cId="748055894" sldId="318"/>
            <ac:spMk id="2" creationId="{3D575808-89E3-D92F-154B-4D74D02DC4DC}"/>
          </ac:spMkLst>
        </pc:spChg>
        <pc:spChg chg="mod">
          <ac:chgData name="Daniel Gustavsson (SIBF)" userId="S::daniel.gustavsson@innebandy.se::ae87f913-c30d-4e9f-afb1-bae0fbfeeab4" providerId="AD" clId="Web-{07A7D6B1-08AC-4AD9-8955-D35F04695658}" dt="2024-01-29T13:00:15.442" v="165" actId="20577"/>
          <ac:spMkLst>
            <pc:docMk/>
            <pc:sldMk cId="748055894" sldId="318"/>
            <ac:spMk id="4" creationId="{EC978221-CFC2-69BB-0780-56F1103FE304}"/>
          </ac:spMkLst>
        </pc:spChg>
        <pc:spChg chg="add mod">
          <ac:chgData name="Daniel Gustavsson (SIBF)" userId="S::daniel.gustavsson@innebandy.se::ae87f913-c30d-4e9f-afb1-bae0fbfeeab4" providerId="AD" clId="Web-{07A7D6B1-08AC-4AD9-8955-D35F04695658}" dt="2024-01-29T12:59:49.020" v="163"/>
          <ac:spMkLst>
            <pc:docMk/>
            <pc:sldMk cId="748055894" sldId="318"/>
            <ac:spMk id="13" creationId="{A4E77A1C-E68C-ADF4-1BD5-692453740567}"/>
          </ac:spMkLst>
        </pc:spChg>
        <pc:graphicFrameChg chg="del">
          <ac:chgData name="Daniel Gustavsson (SIBF)" userId="S::daniel.gustavsson@innebandy.se::ae87f913-c30d-4e9f-afb1-bae0fbfeeab4" providerId="AD" clId="Web-{07A7D6B1-08AC-4AD9-8955-D35F04695658}" dt="2024-01-29T12:59:49.020" v="163"/>
          <ac:graphicFrameMkLst>
            <pc:docMk/>
            <pc:sldMk cId="748055894" sldId="318"/>
            <ac:graphicFrameMk id="12" creationId="{F4EC6E15-16F3-3927-7D41-0B68386284CB}"/>
          </ac:graphicFrameMkLst>
        </pc:graphicFrameChg>
      </pc:sldChg>
    </pc:docChg>
  </pc:docChgLst>
  <pc:docChgLst>
    <pc:chgData name="Daniel Gustavsson (SIBF)" userId="S::daniel.gustavsson@innebandy.se::ae87f913-c30d-4e9f-afb1-bae0fbfeeab4" providerId="AD" clId="Web-{2128D5EA-E1C0-4C60-B449-A5309743DEDA}"/>
    <pc:docChg chg="modSld">
      <pc:chgData name="Daniel Gustavsson (SIBF)" userId="S::daniel.gustavsson@innebandy.se::ae87f913-c30d-4e9f-afb1-bae0fbfeeab4" providerId="AD" clId="Web-{2128D5EA-E1C0-4C60-B449-A5309743DEDA}" dt="2024-01-19T15:52:31.071" v="9" actId="20577"/>
      <pc:docMkLst>
        <pc:docMk/>
      </pc:docMkLst>
      <pc:sldChg chg="modSp">
        <pc:chgData name="Daniel Gustavsson (SIBF)" userId="S::daniel.gustavsson@innebandy.se::ae87f913-c30d-4e9f-afb1-bae0fbfeeab4" providerId="AD" clId="Web-{2128D5EA-E1C0-4C60-B449-A5309743DEDA}" dt="2024-01-19T15:52:31.071" v="9" actId="20577"/>
        <pc:sldMkLst>
          <pc:docMk/>
          <pc:sldMk cId="721199779" sldId="312"/>
        </pc:sldMkLst>
        <pc:spChg chg="mod">
          <ac:chgData name="Daniel Gustavsson (SIBF)" userId="S::daniel.gustavsson@innebandy.se::ae87f913-c30d-4e9f-afb1-bae0fbfeeab4" providerId="AD" clId="Web-{2128D5EA-E1C0-4C60-B449-A5309743DEDA}" dt="2024-01-19T15:52:31.071" v="9" actId="20577"/>
          <ac:spMkLst>
            <pc:docMk/>
            <pc:sldMk cId="721199779" sldId="312"/>
            <ac:spMk id="2" creationId="{8F8C4D81-2E75-9DDD-C0B1-CA592E48758B}"/>
          </ac:spMkLst>
        </pc:spChg>
      </pc:sldChg>
    </pc:docChg>
  </pc:docChgLst>
  <pc:docChgLst>
    <pc:chgData name="Daniel Gustavsson (SIBF)" userId="S::daniel.gustavsson@innebandy.se::ae87f913-c30d-4e9f-afb1-bae0fbfeeab4" providerId="AD" clId="Web-{D439FDE7-D7D6-466D-BAC5-8EB5AC464577}"/>
    <pc:docChg chg="modSld">
      <pc:chgData name="Daniel Gustavsson (SIBF)" userId="S::daniel.gustavsson@innebandy.se::ae87f913-c30d-4e9f-afb1-bae0fbfeeab4" providerId="AD" clId="Web-{D439FDE7-D7D6-466D-BAC5-8EB5AC464577}" dt="2024-01-19T13:00:38.341" v="28"/>
      <pc:docMkLst>
        <pc:docMk/>
      </pc:docMkLst>
      <pc:sldChg chg="modSp">
        <pc:chgData name="Daniel Gustavsson (SIBF)" userId="S::daniel.gustavsson@innebandy.se::ae87f913-c30d-4e9f-afb1-bae0fbfeeab4" providerId="AD" clId="Web-{D439FDE7-D7D6-466D-BAC5-8EB5AC464577}" dt="2024-01-19T13:00:38.341" v="28"/>
        <pc:sldMkLst>
          <pc:docMk/>
          <pc:sldMk cId="2189428827" sldId="270"/>
        </pc:sldMkLst>
        <pc:spChg chg="mod">
          <ac:chgData name="Daniel Gustavsson (SIBF)" userId="S::daniel.gustavsson@innebandy.se::ae87f913-c30d-4e9f-afb1-bae0fbfeeab4" providerId="AD" clId="Web-{D439FDE7-D7D6-466D-BAC5-8EB5AC464577}" dt="2024-01-19T13:00:38.341" v="28"/>
          <ac:spMkLst>
            <pc:docMk/>
            <pc:sldMk cId="2189428827" sldId="270"/>
            <ac:spMk id="6" creationId="{ADE56193-9B4B-AC06-E886-CA4A3654DE3A}"/>
          </ac:spMkLst>
        </pc:spChg>
      </pc:sldChg>
      <pc:sldChg chg="modSp">
        <pc:chgData name="Daniel Gustavsson (SIBF)" userId="S::daniel.gustavsson@innebandy.se::ae87f913-c30d-4e9f-afb1-bae0fbfeeab4" providerId="AD" clId="Web-{D439FDE7-D7D6-466D-BAC5-8EB5AC464577}" dt="2024-01-19T12:57:39.057" v="7" actId="20577"/>
        <pc:sldMkLst>
          <pc:docMk/>
          <pc:sldMk cId="721199779" sldId="312"/>
        </pc:sldMkLst>
        <pc:spChg chg="mod">
          <ac:chgData name="Daniel Gustavsson (SIBF)" userId="S::daniel.gustavsson@innebandy.se::ae87f913-c30d-4e9f-afb1-bae0fbfeeab4" providerId="AD" clId="Web-{D439FDE7-D7D6-466D-BAC5-8EB5AC464577}" dt="2024-01-19T12:57:39.057" v="7" actId="20577"/>
          <ac:spMkLst>
            <pc:docMk/>
            <pc:sldMk cId="721199779" sldId="312"/>
            <ac:spMk id="2" creationId="{8F8C4D81-2E75-9DDD-C0B1-CA592E48758B}"/>
          </ac:spMkLst>
        </pc:spChg>
      </pc:sldChg>
    </pc:docChg>
  </pc:docChgLst>
  <pc:docChgLst>
    <pc:chgData name="Patrik Eklund (SIBF)" userId="S::patrik.eklund@innebandy.se::738fe9ed-d659-495d-b7c3-31d4c419becd" providerId="AD" clId="Web-{B45BA3D3-FAF7-486A-892D-80738D771665}"/>
    <pc:docChg chg="addSld delSld modSld">
      <pc:chgData name="Patrik Eklund (SIBF)" userId="S::patrik.eklund@innebandy.se::738fe9ed-d659-495d-b7c3-31d4c419becd" providerId="AD" clId="Web-{B45BA3D3-FAF7-486A-892D-80738D771665}" dt="2024-01-30T10:37:31.235" v="19"/>
      <pc:docMkLst>
        <pc:docMk/>
      </pc:docMkLst>
      <pc:sldChg chg="add del">
        <pc:chgData name="Patrik Eklund (SIBF)" userId="S::patrik.eklund@innebandy.se::738fe9ed-d659-495d-b7c3-31d4c419becd" providerId="AD" clId="Web-{B45BA3D3-FAF7-486A-892D-80738D771665}" dt="2024-01-30T10:37:31.235" v="19"/>
        <pc:sldMkLst>
          <pc:docMk/>
          <pc:sldMk cId="2003368761" sldId="319"/>
        </pc:sldMkLst>
      </pc:sldChg>
      <pc:sldChg chg="add">
        <pc:chgData name="Patrik Eklund (SIBF)" userId="S::patrik.eklund@innebandy.se::738fe9ed-d659-495d-b7c3-31d4c419becd" providerId="AD" clId="Web-{B45BA3D3-FAF7-486A-892D-80738D771665}" dt="2024-01-30T10:37:19.578" v="18"/>
        <pc:sldMkLst>
          <pc:docMk/>
          <pc:sldMk cId="959962924" sldId="320"/>
        </pc:sldMkLst>
      </pc:sldChg>
      <pc:sldChg chg="add del">
        <pc:chgData name="Patrik Eklund (SIBF)" userId="S::patrik.eklund@innebandy.se::738fe9ed-d659-495d-b7c3-31d4c419becd" providerId="AD" clId="Web-{B45BA3D3-FAF7-486A-892D-80738D771665}" dt="2024-01-30T10:26:20.992" v="11"/>
        <pc:sldMkLst>
          <pc:docMk/>
          <pc:sldMk cId="1679275440" sldId="320"/>
        </pc:sldMkLst>
      </pc:sldChg>
      <pc:sldChg chg="addSp modSp add del">
        <pc:chgData name="Patrik Eklund (SIBF)" userId="S::patrik.eklund@innebandy.se::738fe9ed-d659-495d-b7c3-31d4c419becd" providerId="AD" clId="Web-{B45BA3D3-FAF7-486A-892D-80738D771665}" dt="2024-01-30T09:02:40.471" v="6"/>
        <pc:sldMkLst>
          <pc:docMk/>
          <pc:sldMk cId="3608196554" sldId="321"/>
        </pc:sldMkLst>
        <pc:picChg chg="add mod">
          <ac:chgData name="Patrik Eklund (SIBF)" userId="S::patrik.eklund@innebandy.se::738fe9ed-d659-495d-b7c3-31d4c419becd" providerId="AD" clId="Web-{B45BA3D3-FAF7-486A-892D-80738D771665}" dt="2024-01-30T09:02:26.705" v="5"/>
          <ac:picMkLst>
            <pc:docMk/>
            <pc:sldMk cId="3608196554" sldId="321"/>
            <ac:picMk id="2" creationId="{639841E7-B9DC-2299-3EA9-928350C3C959}"/>
          </ac:picMkLst>
        </pc:picChg>
      </pc:sldChg>
      <pc:sldChg chg="addSp modSp add del">
        <pc:chgData name="Patrik Eklund (SIBF)" userId="S::patrik.eklund@innebandy.se::738fe9ed-d659-495d-b7c3-31d4c419becd" providerId="AD" clId="Web-{B45BA3D3-FAF7-486A-892D-80738D771665}" dt="2024-01-30T10:27:04.352" v="12"/>
        <pc:sldMkLst>
          <pc:docMk/>
          <pc:sldMk cId="3140242978" sldId="322"/>
        </pc:sldMkLst>
        <pc:picChg chg="add mod">
          <ac:chgData name="Patrik Eklund (SIBF)" userId="S::patrik.eklund@innebandy.se::738fe9ed-d659-495d-b7c3-31d4c419becd" providerId="AD" clId="Web-{B45BA3D3-FAF7-486A-892D-80738D771665}" dt="2024-01-30T09:03:15.144" v="7"/>
          <ac:picMkLst>
            <pc:docMk/>
            <pc:sldMk cId="3140242978" sldId="322"/>
            <ac:picMk id="2" creationId="{2447C3B6-97EF-5DD1-AF08-DF54719E783C}"/>
          </ac:picMkLst>
        </pc:picChg>
      </pc:sldChg>
      <pc:sldChg chg="add del">
        <pc:chgData name="Patrik Eklund (SIBF)" userId="S::patrik.eklund@innebandy.se::738fe9ed-d659-495d-b7c3-31d4c419becd" providerId="AD" clId="Web-{B45BA3D3-FAF7-486A-892D-80738D771665}" dt="2024-01-30T10:28:30.903" v="14"/>
        <pc:sldMkLst>
          <pc:docMk/>
          <pc:sldMk cId="2349159251" sldId="323"/>
        </pc:sldMkLst>
      </pc:sldChg>
      <pc:sldChg chg="modSp add">
        <pc:chgData name="Patrik Eklund (SIBF)" userId="S::patrik.eklund@innebandy.se::738fe9ed-d659-495d-b7c3-31d4c419becd" providerId="AD" clId="Web-{B45BA3D3-FAF7-486A-892D-80738D771665}" dt="2024-01-30T10:27:52.870" v="13" actId="14100"/>
        <pc:sldMkLst>
          <pc:docMk/>
          <pc:sldMk cId="1112475847" sldId="324"/>
        </pc:sldMkLst>
        <pc:picChg chg="mod">
          <ac:chgData name="Patrik Eklund (SIBF)" userId="S::patrik.eklund@innebandy.se::738fe9ed-d659-495d-b7c3-31d4c419becd" providerId="AD" clId="Web-{B45BA3D3-FAF7-486A-892D-80738D771665}" dt="2024-01-30T10:27:52.870" v="13" actId="14100"/>
          <ac:picMkLst>
            <pc:docMk/>
            <pc:sldMk cId="1112475847" sldId="324"/>
            <ac:picMk id="17" creationId="{78D47CBA-37D0-C3A6-7F2B-783A66697FCA}"/>
          </ac:picMkLst>
        </pc:picChg>
      </pc:sldChg>
      <pc:sldChg chg="add">
        <pc:chgData name="Patrik Eklund (SIBF)" userId="S::patrik.eklund@innebandy.se::738fe9ed-d659-495d-b7c3-31d4c419becd" providerId="AD" clId="Web-{B45BA3D3-FAF7-486A-892D-80738D771665}" dt="2024-01-30T10:24:54.988" v="9"/>
        <pc:sldMkLst>
          <pc:docMk/>
          <pc:sldMk cId="1120327411" sldId="325"/>
        </pc:sldMkLst>
      </pc:sldChg>
      <pc:sldChg chg="add">
        <pc:chgData name="Patrik Eklund (SIBF)" userId="S::patrik.eklund@innebandy.se::738fe9ed-d659-495d-b7c3-31d4c419becd" providerId="AD" clId="Web-{B45BA3D3-FAF7-486A-892D-80738D771665}" dt="2024-01-30T10:25:44.412" v="10"/>
        <pc:sldMkLst>
          <pc:docMk/>
          <pc:sldMk cId="655713124" sldId="326"/>
        </pc:sldMkLst>
      </pc:sldChg>
      <pc:sldChg chg="new del">
        <pc:chgData name="Patrik Eklund (SIBF)" userId="S::patrik.eklund@innebandy.se::738fe9ed-d659-495d-b7c3-31d4c419becd" providerId="AD" clId="Web-{B45BA3D3-FAF7-486A-892D-80738D771665}" dt="2024-01-30T10:29:56.046" v="17"/>
        <pc:sldMkLst>
          <pc:docMk/>
          <pc:sldMk cId="2271234268" sldId="327"/>
        </pc:sldMkLst>
      </pc:sldChg>
      <pc:sldChg chg="add">
        <pc:chgData name="Patrik Eklund (SIBF)" userId="S::patrik.eklund@innebandy.se::738fe9ed-d659-495d-b7c3-31d4c419becd" providerId="AD" clId="Web-{B45BA3D3-FAF7-486A-892D-80738D771665}" dt="2024-01-30T10:29:37.092" v="16"/>
        <pc:sldMkLst>
          <pc:docMk/>
          <pc:sldMk cId="3608196554" sldId="328"/>
        </pc:sldMkLst>
      </pc:sldChg>
    </pc:docChg>
  </pc:docChgLst>
  <pc:docChgLst>
    <pc:chgData name="Patrik Eklund (SIBF)" userId="S::patrik.eklund@innebandy.se::738fe9ed-d659-495d-b7c3-31d4c419becd" providerId="AD" clId="Web-{8454114A-DB0E-46B8-966A-A064005B2A05}"/>
    <pc:docChg chg="addSld delSld">
      <pc:chgData name="Patrik Eklund (SIBF)" userId="S::patrik.eklund@innebandy.se::738fe9ed-d659-495d-b7c3-31d4c419becd" providerId="AD" clId="Web-{8454114A-DB0E-46B8-966A-A064005B2A05}" dt="2024-02-01T09:07:59.345" v="1"/>
      <pc:docMkLst>
        <pc:docMk/>
      </pc:docMkLst>
      <pc:sldChg chg="del">
        <pc:chgData name="Patrik Eklund (SIBF)" userId="S::patrik.eklund@innebandy.se::738fe9ed-d659-495d-b7c3-31d4c419becd" providerId="AD" clId="Web-{8454114A-DB0E-46B8-966A-A064005B2A05}" dt="2024-02-01T09:07:59.345" v="1"/>
        <pc:sldMkLst>
          <pc:docMk/>
          <pc:sldMk cId="1112475847" sldId="324"/>
        </pc:sldMkLst>
      </pc:sldChg>
      <pc:sldChg chg="add">
        <pc:chgData name="Patrik Eklund (SIBF)" userId="S::patrik.eklund@innebandy.se::738fe9ed-d659-495d-b7c3-31d4c419becd" providerId="AD" clId="Web-{8454114A-DB0E-46B8-966A-A064005B2A05}" dt="2024-02-01T09:07:48.267" v="0"/>
        <pc:sldMkLst>
          <pc:docMk/>
          <pc:sldMk cId="2349159251" sldId="331"/>
        </pc:sldMkLst>
      </pc:sldChg>
    </pc:docChg>
  </pc:docChgLst>
  <pc:docChgLst>
    <pc:chgData name="Daniel Gustavsson (SIBF)" userId="S::daniel.gustavsson@innebandy.se::ae87f913-c30d-4e9f-afb1-bae0fbfeeab4" providerId="AD" clId="Web-{B52D2C77-990B-4A1D-AD63-6D36CE51F77C}"/>
    <pc:docChg chg="addSld delSld modSld">
      <pc:chgData name="Daniel Gustavsson (SIBF)" userId="S::daniel.gustavsson@innebandy.se::ae87f913-c30d-4e9f-afb1-bae0fbfeeab4" providerId="AD" clId="Web-{B52D2C77-990B-4A1D-AD63-6D36CE51F77C}" dt="2024-01-31T10:27:19.112" v="220" actId="20577"/>
      <pc:docMkLst>
        <pc:docMk/>
      </pc:docMkLst>
      <pc:sldChg chg="addSp delSp modSp">
        <pc:chgData name="Daniel Gustavsson (SIBF)" userId="S::daniel.gustavsson@innebandy.se::ae87f913-c30d-4e9f-afb1-bae0fbfeeab4" providerId="AD" clId="Web-{B52D2C77-990B-4A1D-AD63-6D36CE51F77C}" dt="2024-01-31T09:44:26.394" v="214" actId="20577"/>
        <pc:sldMkLst>
          <pc:docMk/>
          <pc:sldMk cId="319497110" sldId="267"/>
        </pc:sldMkLst>
        <pc:spChg chg="add del mod">
          <ac:chgData name="Daniel Gustavsson (SIBF)" userId="S::daniel.gustavsson@innebandy.se::ae87f913-c30d-4e9f-afb1-bae0fbfeeab4" providerId="AD" clId="Web-{B52D2C77-990B-4A1D-AD63-6D36CE51F77C}" dt="2024-01-31T09:44:26.394" v="214" actId="20577"/>
          <ac:spMkLst>
            <pc:docMk/>
            <pc:sldMk cId="319497110" sldId="267"/>
            <ac:spMk id="3" creationId="{058D9A4F-90CD-B201-0C71-4594C72245B8}"/>
          </ac:spMkLst>
        </pc:spChg>
      </pc:sldChg>
      <pc:sldChg chg="modSp">
        <pc:chgData name="Daniel Gustavsson (SIBF)" userId="S::daniel.gustavsson@innebandy.se::ae87f913-c30d-4e9f-afb1-bae0fbfeeab4" providerId="AD" clId="Web-{B52D2C77-990B-4A1D-AD63-6D36CE51F77C}" dt="2024-01-31T09:42:46.613" v="182" actId="20577"/>
        <pc:sldMkLst>
          <pc:docMk/>
          <pc:sldMk cId="2411398388" sldId="307"/>
        </pc:sldMkLst>
        <pc:spChg chg="mod">
          <ac:chgData name="Daniel Gustavsson (SIBF)" userId="S::daniel.gustavsson@innebandy.se::ae87f913-c30d-4e9f-afb1-bae0fbfeeab4" providerId="AD" clId="Web-{B52D2C77-990B-4A1D-AD63-6D36CE51F77C}" dt="2024-01-31T09:42:46.613" v="182" actId="20577"/>
          <ac:spMkLst>
            <pc:docMk/>
            <pc:sldMk cId="2411398388" sldId="307"/>
            <ac:spMk id="3" creationId="{058D9A4F-90CD-B201-0C71-4594C72245B8}"/>
          </ac:spMkLst>
        </pc:spChg>
      </pc:sldChg>
      <pc:sldChg chg="modSp">
        <pc:chgData name="Daniel Gustavsson (SIBF)" userId="S::daniel.gustavsson@innebandy.se::ae87f913-c30d-4e9f-afb1-bae0fbfeeab4" providerId="AD" clId="Web-{B52D2C77-990B-4A1D-AD63-6D36CE51F77C}" dt="2024-01-31T10:27:19.112" v="220" actId="20577"/>
        <pc:sldMkLst>
          <pc:docMk/>
          <pc:sldMk cId="1787909543" sldId="317"/>
        </pc:sldMkLst>
        <pc:spChg chg="mod">
          <ac:chgData name="Daniel Gustavsson (SIBF)" userId="S::daniel.gustavsson@innebandy.se::ae87f913-c30d-4e9f-afb1-bae0fbfeeab4" providerId="AD" clId="Web-{B52D2C77-990B-4A1D-AD63-6D36CE51F77C}" dt="2024-01-31T10:27:19.112" v="220" actId="20577"/>
          <ac:spMkLst>
            <pc:docMk/>
            <pc:sldMk cId="1787909543" sldId="317"/>
            <ac:spMk id="3" creationId="{F44B5A8F-7863-1DDC-E4CF-3CF26D1B7326}"/>
          </ac:spMkLst>
        </pc:spChg>
      </pc:sldChg>
      <pc:sldChg chg="add del">
        <pc:chgData name="Daniel Gustavsson (SIBF)" userId="S::daniel.gustavsson@innebandy.se::ae87f913-c30d-4e9f-afb1-bae0fbfeeab4" providerId="AD" clId="Web-{B52D2C77-990B-4A1D-AD63-6D36CE51F77C}" dt="2024-01-31T10:17:01.475" v="216"/>
        <pc:sldMkLst>
          <pc:docMk/>
          <pc:sldMk cId="3139875143" sldId="318"/>
        </pc:sldMkLst>
      </pc:sldChg>
    </pc:docChg>
  </pc:docChgLst>
  <pc:docChgLst>
    <pc:chgData name="Daniel Gustavsson (SIBF)" userId="ae87f913-c30d-4e9f-afb1-bae0fbfeeab4" providerId="ADAL" clId="{2FB6B56B-606E-4548-B7FE-A38293865B7B}"/>
    <pc:docChg chg="custSel addSld delSld modSld">
      <pc:chgData name="Daniel Gustavsson (SIBF)" userId="ae87f913-c30d-4e9f-afb1-bae0fbfeeab4" providerId="ADAL" clId="{2FB6B56B-606E-4548-B7FE-A38293865B7B}" dt="2024-01-29T12:06:21.672" v="313" actId="255"/>
      <pc:docMkLst>
        <pc:docMk/>
      </pc:docMkLst>
      <pc:sldChg chg="modSp mod">
        <pc:chgData name="Daniel Gustavsson (SIBF)" userId="ae87f913-c30d-4e9f-afb1-bae0fbfeeab4" providerId="ADAL" clId="{2FB6B56B-606E-4548-B7FE-A38293865B7B}" dt="2024-01-19T13:10:00.041" v="106" actId="5793"/>
        <pc:sldMkLst>
          <pc:docMk/>
          <pc:sldMk cId="2189428827" sldId="270"/>
        </pc:sldMkLst>
        <pc:spChg chg="mod">
          <ac:chgData name="Daniel Gustavsson (SIBF)" userId="ae87f913-c30d-4e9f-afb1-bae0fbfeeab4" providerId="ADAL" clId="{2FB6B56B-606E-4548-B7FE-A38293865B7B}" dt="2024-01-19T13:10:00.041" v="106" actId="5793"/>
          <ac:spMkLst>
            <pc:docMk/>
            <pc:sldMk cId="2189428827" sldId="270"/>
            <ac:spMk id="6" creationId="{ADE56193-9B4B-AC06-E886-CA4A3654DE3A}"/>
          </ac:spMkLst>
        </pc:spChg>
      </pc:sldChg>
      <pc:sldChg chg="modSp mod">
        <pc:chgData name="Daniel Gustavsson (SIBF)" userId="ae87f913-c30d-4e9f-afb1-bae0fbfeeab4" providerId="ADAL" clId="{2FB6B56B-606E-4548-B7FE-A38293865B7B}" dt="2024-01-19T13:11:39.490" v="123" actId="255"/>
        <pc:sldMkLst>
          <pc:docMk/>
          <pc:sldMk cId="1314560275" sldId="301"/>
        </pc:sldMkLst>
        <pc:spChg chg="mod">
          <ac:chgData name="Daniel Gustavsson (SIBF)" userId="ae87f913-c30d-4e9f-afb1-bae0fbfeeab4" providerId="ADAL" clId="{2FB6B56B-606E-4548-B7FE-A38293865B7B}" dt="2024-01-19T13:11:39.490" v="123" actId="255"/>
          <ac:spMkLst>
            <pc:docMk/>
            <pc:sldMk cId="1314560275" sldId="301"/>
            <ac:spMk id="7" creationId="{C14E7E06-AAF7-6158-470E-ED783070F984}"/>
          </ac:spMkLst>
        </pc:spChg>
      </pc:sldChg>
      <pc:sldChg chg="modSp add del mod">
        <pc:chgData name="Daniel Gustavsson (SIBF)" userId="ae87f913-c30d-4e9f-afb1-bae0fbfeeab4" providerId="ADAL" clId="{2FB6B56B-606E-4548-B7FE-A38293865B7B}" dt="2024-01-24T10:25:21.987" v="136" actId="1036"/>
        <pc:sldMkLst>
          <pc:docMk/>
          <pc:sldMk cId="1158943014" sldId="308"/>
        </pc:sldMkLst>
        <pc:picChg chg="mod">
          <ac:chgData name="Daniel Gustavsson (SIBF)" userId="ae87f913-c30d-4e9f-afb1-bae0fbfeeab4" providerId="ADAL" clId="{2FB6B56B-606E-4548-B7FE-A38293865B7B}" dt="2024-01-24T10:25:21.987" v="136" actId="1036"/>
          <ac:picMkLst>
            <pc:docMk/>
            <pc:sldMk cId="1158943014" sldId="308"/>
            <ac:picMk id="13" creationId="{F06C6840-DCE2-BD9B-D5F6-8E61AEE99483}"/>
          </ac:picMkLst>
        </pc:picChg>
      </pc:sldChg>
      <pc:sldChg chg="modSp mod">
        <pc:chgData name="Daniel Gustavsson (SIBF)" userId="ae87f913-c30d-4e9f-afb1-bae0fbfeeab4" providerId="ADAL" clId="{2FB6B56B-606E-4548-B7FE-A38293865B7B}" dt="2024-01-29T11:55:00.936" v="275" actId="5793"/>
        <pc:sldMkLst>
          <pc:docMk/>
          <pc:sldMk cId="1882870524" sldId="311"/>
        </pc:sldMkLst>
        <pc:spChg chg="mod">
          <ac:chgData name="Daniel Gustavsson (SIBF)" userId="ae87f913-c30d-4e9f-afb1-bae0fbfeeab4" providerId="ADAL" clId="{2FB6B56B-606E-4548-B7FE-A38293865B7B}" dt="2024-01-29T11:55:00.936" v="275" actId="5793"/>
          <ac:spMkLst>
            <pc:docMk/>
            <pc:sldMk cId="1882870524" sldId="311"/>
            <ac:spMk id="7" creationId="{C14E7E06-AAF7-6158-470E-ED783070F984}"/>
          </ac:spMkLst>
        </pc:spChg>
      </pc:sldChg>
      <pc:sldChg chg="modSp mod">
        <pc:chgData name="Daniel Gustavsson (SIBF)" userId="ae87f913-c30d-4e9f-afb1-bae0fbfeeab4" providerId="ADAL" clId="{2FB6B56B-606E-4548-B7FE-A38293865B7B}" dt="2024-01-29T11:56:03.477" v="279" actId="313"/>
        <pc:sldMkLst>
          <pc:docMk/>
          <pc:sldMk cId="721199779" sldId="312"/>
        </pc:sldMkLst>
        <pc:spChg chg="mod">
          <ac:chgData name="Daniel Gustavsson (SIBF)" userId="ae87f913-c30d-4e9f-afb1-bae0fbfeeab4" providerId="ADAL" clId="{2FB6B56B-606E-4548-B7FE-A38293865B7B}" dt="2024-01-19T13:10:53.810" v="122" actId="20577"/>
          <ac:spMkLst>
            <pc:docMk/>
            <pc:sldMk cId="721199779" sldId="312"/>
            <ac:spMk id="2" creationId="{8F8C4D81-2E75-9DDD-C0B1-CA592E48758B}"/>
          </ac:spMkLst>
        </pc:spChg>
        <pc:spChg chg="mod">
          <ac:chgData name="Daniel Gustavsson (SIBF)" userId="ae87f913-c30d-4e9f-afb1-bae0fbfeeab4" providerId="ADAL" clId="{2FB6B56B-606E-4548-B7FE-A38293865B7B}" dt="2024-01-29T11:56:03.477" v="279" actId="313"/>
          <ac:spMkLst>
            <pc:docMk/>
            <pc:sldMk cId="721199779" sldId="312"/>
            <ac:spMk id="7" creationId="{C14E7E06-AAF7-6158-470E-ED783070F984}"/>
          </ac:spMkLst>
        </pc:spChg>
      </pc:sldChg>
      <pc:sldChg chg="add">
        <pc:chgData name="Daniel Gustavsson (SIBF)" userId="ae87f913-c30d-4e9f-afb1-bae0fbfeeab4" providerId="ADAL" clId="{2FB6B56B-606E-4548-B7FE-A38293865B7B}" dt="2024-01-24T09:29:08.499" v="124"/>
        <pc:sldMkLst>
          <pc:docMk/>
          <pc:sldMk cId="2180339175" sldId="314"/>
        </pc:sldMkLst>
      </pc:sldChg>
      <pc:sldChg chg="add">
        <pc:chgData name="Daniel Gustavsson (SIBF)" userId="ae87f913-c30d-4e9f-afb1-bae0fbfeeab4" providerId="ADAL" clId="{2FB6B56B-606E-4548-B7FE-A38293865B7B}" dt="2024-01-24T09:29:49.701" v="126"/>
        <pc:sldMkLst>
          <pc:docMk/>
          <pc:sldMk cId="3622835852" sldId="315"/>
        </pc:sldMkLst>
      </pc:sldChg>
      <pc:sldChg chg="modSp mod">
        <pc:chgData name="Daniel Gustavsson (SIBF)" userId="ae87f913-c30d-4e9f-afb1-bae0fbfeeab4" providerId="ADAL" clId="{2FB6B56B-606E-4548-B7FE-A38293865B7B}" dt="2024-01-29T11:57:34.581" v="281" actId="20577"/>
        <pc:sldMkLst>
          <pc:docMk/>
          <pc:sldMk cId="86399241" sldId="316"/>
        </pc:sldMkLst>
        <pc:spChg chg="mod">
          <ac:chgData name="Daniel Gustavsson (SIBF)" userId="ae87f913-c30d-4e9f-afb1-bae0fbfeeab4" providerId="ADAL" clId="{2FB6B56B-606E-4548-B7FE-A38293865B7B}" dt="2024-01-29T11:57:34.581" v="281" actId="20577"/>
          <ac:spMkLst>
            <pc:docMk/>
            <pc:sldMk cId="86399241" sldId="316"/>
            <ac:spMk id="4" creationId="{FB3E6640-EAE6-EF80-FF08-F8062FA1AC65}"/>
          </ac:spMkLst>
        </pc:spChg>
      </pc:sldChg>
      <pc:sldChg chg="modSp mod">
        <pc:chgData name="Daniel Gustavsson (SIBF)" userId="ae87f913-c30d-4e9f-afb1-bae0fbfeeab4" providerId="ADAL" clId="{2FB6B56B-606E-4548-B7FE-A38293865B7B}" dt="2024-01-29T12:06:21.672" v="313" actId="255"/>
        <pc:sldMkLst>
          <pc:docMk/>
          <pc:sldMk cId="1787909543" sldId="317"/>
        </pc:sldMkLst>
        <pc:spChg chg="mod">
          <ac:chgData name="Daniel Gustavsson (SIBF)" userId="ae87f913-c30d-4e9f-afb1-bae0fbfeeab4" providerId="ADAL" clId="{2FB6B56B-606E-4548-B7FE-A38293865B7B}" dt="2024-01-24T13:50:05.533" v="270" actId="313"/>
          <ac:spMkLst>
            <pc:docMk/>
            <pc:sldMk cId="1787909543" sldId="317"/>
            <ac:spMk id="2" creationId="{51DE3BDD-D93D-384A-6342-2E8DCE0FA2F6}"/>
          </ac:spMkLst>
        </pc:spChg>
        <pc:spChg chg="mod">
          <ac:chgData name="Daniel Gustavsson (SIBF)" userId="ae87f913-c30d-4e9f-afb1-bae0fbfeeab4" providerId="ADAL" clId="{2FB6B56B-606E-4548-B7FE-A38293865B7B}" dt="2024-01-29T12:06:21.672" v="313" actId="255"/>
          <ac:spMkLst>
            <pc:docMk/>
            <pc:sldMk cId="1787909543" sldId="317"/>
            <ac:spMk id="3" creationId="{F44B5A8F-7863-1DDC-E4CF-3CF26D1B7326}"/>
          </ac:spMkLst>
        </pc:spChg>
        <pc:spChg chg="mod">
          <ac:chgData name="Daniel Gustavsson (SIBF)" userId="ae87f913-c30d-4e9f-afb1-bae0fbfeeab4" providerId="ADAL" clId="{2FB6B56B-606E-4548-B7FE-A38293865B7B}" dt="2024-01-29T12:04:34.740" v="307" actId="255"/>
          <ac:spMkLst>
            <pc:docMk/>
            <pc:sldMk cId="1787909543" sldId="317"/>
            <ac:spMk id="4" creationId="{7B0F7976-6F39-5C2E-6636-08319789C685}"/>
          </ac:spMkLst>
        </pc:spChg>
      </pc:sldChg>
    </pc:docChg>
  </pc:docChgLst>
  <pc:docChgLst>
    <pc:chgData name="Anders Jonsson (SIBF)" userId="14f189ba-c943-4093-9df9-a5c4006e1408" providerId="ADAL" clId="{07B7C150-03B9-4E9E-9820-06F21CED70D8}"/>
    <pc:docChg chg="undo redo custSel addSld modSld">
      <pc:chgData name="Anders Jonsson (SIBF)" userId="14f189ba-c943-4093-9df9-a5c4006e1408" providerId="ADAL" clId="{07B7C150-03B9-4E9E-9820-06F21CED70D8}" dt="2024-02-03T16:17:15.780" v="946" actId="20577"/>
      <pc:docMkLst>
        <pc:docMk/>
      </pc:docMkLst>
      <pc:sldChg chg="modSp mod">
        <pc:chgData name="Anders Jonsson (SIBF)" userId="14f189ba-c943-4093-9df9-a5c4006e1408" providerId="ADAL" clId="{07B7C150-03B9-4E9E-9820-06F21CED70D8}" dt="2024-02-03T15:50:00.033" v="123" actId="20577"/>
        <pc:sldMkLst>
          <pc:docMk/>
          <pc:sldMk cId="2189428827" sldId="270"/>
        </pc:sldMkLst>
        <pc:spChg chg="mod">
          <ac:chgData name="Anders Jonsson (SIBF)" userId="14f189ba-c943-4093-9df9-a5c4006e1408" providerId="ADAL" clId="{07B7C150-03B9-4E9E-9820-06F21CED70D8}" dt="2024-02-03T15:45:51.755" v="29" actId="20577"/>
          <ac:spMkLst>
            <pc:docMk/>
            <pc:sldMk cId="2189428827" sldId="270"/>
            <ac:spMk id="2" creationId="{8F8C4D81-2E75-9DDD-C0B1-CA592E48758B}"/>
          </ac:spMkLst>
        </pc:spChg>
        <pc:spChg chg="mod">
          <ac:chgData name="Anders Jonsson (SIBF)" userId="14f189ba-c943-4093-9df9-a5c4006e1408" providerId="ADAL" clId="{07B7C150-03B9-4E9E-9820-06F21CED70D8}" dt="2024-02-03T15:50:00.033" v="123" actId="20577"/>
          <ac:spMkLst>
            <pc:docMk/>
            <pc:sldMk cId="2189428827" sldId="270"/>
            <ac:spMk id="6" creationId="{ADE56193-9B4B-AC06-E886-CA4A3654DE3A}"/>
          </ac:spMkLst>
        </pc:spChg>
      </pc:sldChg>
      <pc:sldChg chg="modSp add mod">
        <pc:chgData name="Anders Jonsson (SIBF)" userId="14f189ba-c943-4093-9df9-a5c4006e1408" providerId="ADAL" clId="{07B7C150-03B9-4E9E-9820-06F21CED70D8}" dt="2024-02-03T15:57:04.887" v="297" actId="20577"/>
        <pc:sldMkLst>
          <pc:docMk/>
          <pc:sldMk cId="1269672666" sldId="332"/>
        </pc:sldMkLst>
        <pc:spChg chg="mod">
          <ac:chgData name="Anders Jonsson (SIBF)" userId="14f189ba-c943-4093-9df9-a5c4006e1408" providerId="ADAL" clId="{07B7C150-03B9-4E9E-9820-06F21CED70D8}" dt="2024-02-03T15:50:18.941" v="150" actId="20577"/>
          <ac:spMkLst>
            <pc:docMk/>
            <pc:sldMk cId="1269672666" sldId="332"/>
            <ac:spMk id="2" creationId="{A75D0A97-2FA7-75E7-64AD-A3A7403097FF}"/>
          </ac:spMkLst>
        </pc:spChg>
        <pc:spChg chg="mod">
          <ac:chgData name="Anders Jonsson (SIBF)" userId="14f189ba-c943-4093-9df9-a5c4006e1408" providerId="ADAL" clId="{07B7C150-03B9-4E9E-9820-06F21CED70D8}" dt="2024-02-03T15:57:04.887" v="297" actId="20577"/>
          <ac:spMkLst>
            <pc:docMk/>
            <pc:sldMk cId="1269672666" sldId="332"/>
            <ac:spMk id="6" creationId="{1051F1EB-5D95-B4AA-4F00-182003A65CC0}"/>
          </ac:spMkLst>
        </pc:spChg>
      </pc:sldChg>
      <pc:sldChg chg="modSp add mod">
        <pc:chgData name="Anders Jonsson (SIBF)" userId="14f189ba-c943-4093-9df9-a5c4006e1408" providerId="ADAL" clId="{07B7C150-03B9-4E9E-9820-06F21CED70D8}" dt="2024-02-03T16:01:14.101" v="477" actId="20577"/>
        <pc:sldMkLst>
          <pc:docMk/>
          <pc:sldMk cId="2354392612" sldId="333"/>
        </pc:sldMkLst>
        <pc:spChg chg="mod">
          <ac:chgData name="Anders Jonsson (SIBF)" userId="14f189ba-c943-4093-9df9-a5c4006e1408" providerId="ADAL" clId="{07B7C150-03B9-4E9E-9820-06F21CED70D8}" dt="2024-02-03T15:56:16.192" v="292"/>
          <ac:spMkLst>
            <pc:docMk/>
            <pc:sldMk cId="2354392612" sldId="333"/>
            <ac:spMk id="2" creationId="{D5EF2C88-D97B-6D52-0C58-178B9E960B03}"/>
          </ac:spMkLst>
        </pc:spChg>
        <pc:spChg chg="mod">
          <ac:chgData name="Anders Jonsson (SIBF)" userId="14f189ba-c943-4093-9df9-a5c4006e1408" providerId="ADAL" clId="{07B7C150-03B9-4E9E-9820-06F21CED70D8}" dt="2024-02-03T16:01:14.101" v="477" actId="20577"/>
          <ac:spMkLst>
            <pc:docMk/>
            <pc:sldMk cId="2354392612" sldId="333"/>
            <ac:spMk id="6" creationId="{0E2B5F64-6585-EA6D-C36E-E188C88E6C22}"/>
          </ac:spMkLst>
        </pc:spChg>
      </pc:sldChg>
      <pc:sldChg chg="modSp add mod">
        <pc:chgData name="Anders Jonsson (SIBF)" userId="14f189ba-c943-4093-9df9-a5c4006e1408" providerId="ADAL" clId="{07B7C150-03B9-4E9E-9820-06F21CED70D8}" dt="2024-02-03T16:08:45.085" v="807" actId="20577"/>
        <pc:sldMkLst>
          <pc:docMk/>
          <pc:sldMk cId="935326664" sldId="334"/>
        </pc:sldMkLst>
        <pc:spChg chg="mod">
          <ac:chgData name="Anders Jonsson (SIBF)" userId="14f189ba-c943-4093-9df9-a5c4006e1408" providerId="ADAL" clId="{07B7C150-03B9-4E9E-9820-06F21CED70D8}" dt="2024-02-03T15:56:46.656" v="294"/>
          <ac:spMkLst>
            <pc:docMk/>
            <pc:sldMk cId="935326664" sldId="334"/>
            <ac:spMk id="2" creationId="{12FFC1FF-CF9F-BBB9-2C8F-099B0A697C8B}"/>
          </ac:spMkLst>
        </pc:spChg>
        <pc:spChg chg="mod">
          <ac:chgData name="Anders Jonsson (SIBF)" userId="14f189ba-c943-4093-9df9-a5c4006e1408" providerId="ADAL" clId="{07B7C150-03B9-4E9E-9820-06F21CED70D8}" dt="2024-02-03T16:08:45.085" v="807" actId="20577"/>
          <ac:spMkLst>
            <pc:docMk/>
            <pc:sldMk cId="935326664" sldId="334"/>
            <ac:spMk id="6" creationId="{3364B501-4718-87F7-A97A-AFA462971B7B}"/>
          </ac:spMkLst>
        </pc:spChg>
      </pc:sldChg>
      <pc:sldChg chg="add">
        <pc:chgData name="Anders Jonsson (SIBF)" userId="14f189ba-c943-4093-9df9-a5c4006e1408" providerId="ADAL" clId="{07B7C150-03B9-4E9E-9820-06F21CED70D8}" dt="2024-02-03T15:45:34.197" v="3" actId="2890"/>
        <pc:sldMkLst>
          <pc:docMk/>
          <pc:sldMk cId="651311250" sldId="335"/>
        </pc:sldMkLst>
      </pc:sldChg>
      <pc:sldChg chg="modSp add mod">
        <pc:chgData name="Anders Jonsson (SIBF)" userId="14f189ba-c943-4093-9df9-a5c4006e1408" providerId="ADAL" clId="{07B7C150-03B9-4E9E-9820-06F21CED70D8}" dt="2024-02-03T16:05:37.825" v="617" actId="5793"/>
        <pc:sldMkLst>
          <pc:docMk/>
          <pc:sldMk cId="1356628403" sldId="336"/>
        </pc:sldMkLst>
        <pc:spChg chg="mod">
          <ac:chgData name="Anders Jonsson (SIBF)" userId="14f189ba-c943-4093-9df9-a5c4006e1408" providerId="ADAL" clId="{07B7C150-03B9-4E9E-9820-06F21CED70D8}" dt="2024-02-03T15:56:54.539" v="295"/>
          <ac:spMkLst>
            <pc:docMk/>
            <pc:sldMk cId="1356628403" sldId="336"/>
            <ac:spMk id="2" creationId="{6EF0B9B6-7681-EE71-C6D4-7B1B6BC28CC6}"/>
          </ac:spMkLst>
        </pc:spChg>
        <pc:spChg chg="mod">
          <ac:chgData name="Anders Jonsson (SIBF)" userId="14f189ba-c943-4093-9df9-a5c4006e1408" providerId="ADAL" clId="{07B7C150-03B9-4E9E-9820-06F21CED70D8}" dt="2024-02-03T16:05:37.825" v="617" actId="5793"/>
          <ac:spMkLst>
            <pc:docMk/>
            <pc:sldMk cId="1356628403" sldId="336"/>
            <ac:spMk id="6" creationId="{F239D001-2CE0-B6E9-3500-09A6A26DACF1}"/>
          </ac:spMkLst>
        </pc:spChg>
      </pc:sldChg>
      <pc:sldChg chg="modSp add mod">
        <pc:chgData name="Anders Jonsson (SIBF)" userId="14f189ba-c943-4093-9df9-a5c4006e1408" providerId="ADAL" clId="{07B7C150-03B9-4E9E-9820-06F21CED70D8}" dt="2024-02-03T16:17:15.780" v="946" actId="20577"/>
        <pc:sldMkLst>
          <pc:docMk/>
          <pc:sldMk cId="34923909" sldId="337"/>
        </pc:sldMkLst>
        <pc:spChg chg="mod">
          <ac:chgData name="Anders Jonsson (SIBF)" userId="14f189ba-c943-4093-9df9-a5c4006e1408" providerId="ADAL" clId="{07B7C150-03B9-4E9E-9820-06F21CED70D8}" dt="2024-02-03T16:17:15.780" v="946" actId="20577"/>
          <ac:spMkLst>
            <pc:docMk/>
            <pc:sldMk cId="34923909" sldId="337"/>
            <ac:spMk id="6" creationId="{806DD51D-E062-26D2-CAC2-74B0CCE5B777}"/>
          </ac:spMkLst>
        </pc:spChg>
      </pc:sldChg>
    </pc:docChg>
  </pc:docChgLst>
  <pc:docChgLst>
    <pc:chgData name="Daniel Gustavsson (SIBF)" userId="S::daniel.gustavsson@innebandy.se::ae87f913-c30d-4e9f-afb1-bae0fbfeeab4" providerId="AD" clId="Web-{8736459F-9797-4DA5-A0FA-E2471F48EDC5}"/>
    <pc:docChg chg="addSld delSld modSld">
      <pc:chgData name="Daniel Gustavsson (SIBF)" userId="S::daniel.gustavsson@innebandy.se::ae87f913-c30d-4e9f-afb1-bae0fbfeeab4" providerId="AD" clId="Web-{8736459F-9797-4DA5-A0FA-E2471F48EDC5}" dt="2024-02-02T10:28:59.021" v="37" actId="20577"/>
      <pc:docMkLst>
        <pc:docMk/>
      </pc:docMkLst>
      <pc:sldChg chg="modSp">
        <pc:chgData name="Daniel Gustavsson (SIBF)" userId="S::daniel.gustavsson@innebandy.se::ae87f913-c30d-4e9f-afb1-bae0fbfeeab4" providerId="AD" clId="Web-{8736459F-9797-4DA5-A0FA-E2471F48EDC5}" dt="2024-02-02T09:51:32.287" v="30" actId="20577"/>
        <pc:sldMkLst>
          <pc:docMk/>
          <pc:sldMk cId="2189428827" sldId="270"/>
        </pc:sldMkLst>
        <pc:spChg chg="mod">
          <ac:chgData name="Daniel Gustavsson (SIBF)" userId="S::daniel.gustavsson@innebandy.se::ae87f913-c30d-4e9f-afb1-bae0fbfeeab4" providerId="AD" clId="Web-{8736459F-9797-4DA5-A0FA-E2471F48EDC5}" dt="2024-02-02T09:51:32.287" v="30" actId="20577"/>
          <ac:spMkLst>
            <pc:docMk/>
            <pc:sldMk cId="2189428827" sldId="270"/>
            <ac:spMk id="6" creationId="{ADE56193-9B4B-AC06-E886-CA4A3654DE3A}"/>
          </ac:spMkLst>
        </pc:spChg>
      </pc:sldChg>
      <pc:sldChg chg="modSp">
        <pc:chgData name="Daniel Gustavsson (SIBF)" userId="S::daniel.gustavsson@innebandy.se::ae87f913-c30d-4e9f-afb1-bae0fbfeeab4" providerId="AD" clId="Web-{8736459F-9797-4DA5-A0FA-E2471F48EDC5}" dt="2024-02-02T10:28:59.021" v="37" actId="20577"/>
        <pc:sldMkLst>
          <pc:docMk/>
          <pc:sldMk cId="1882870524" sldId="311"/>
        </pc:sldMkLst>
        <pc:spChg chg="mod">
          <ac:chgData name="Daniel Gustavsson (SIBF)" userId="S::daniel.gustavsson@innebandy.se::ae87f913-c30d-4e9f-afb1-bae0fbfeeab4" providerId="AD" clId="Web-{8736459F-9797-4DA5-A0FA-E2471F48EDC5}" dt="2024-02-02T10:28:59.021" v="37" actId="20577"/>
          <ac:spMkLst>
            <pc:docMk/>
            <pc:sldMk cId="1882870524" sldId="311"/>
            <ac:spMk id="7" creationId="{C14E7E06-AAF7-6158-470E-ED783070F984}"/>
          </ac:spMkLst>
        </pc:spChg>
      </pc:sldChg>
      <pc:sldChg chg="add del">
        <pc:chgData name="Daniel Gustavsson (SIBF)" userId="S::daniel.gustavsson@innebandy.se::ae87f913-c30d-4e9f-afb1-bae0fbfeeab4" providerId="AD" clId="Web-{8736459F-9797-4DA5-A0FA-E2471F48EDC5}" dt="2024-02-02T09:53:32.991" v="32"/>
        <pc:sldMkLst>
          <pc:docMk/>
          <pc:sldMk cId="3139875143" sldId="318"/>
        </pc:sldMkLst>
      </pc:sldChg>
    </pc:docChg>
  </pc:docChgLst>
  <pc:docChgLst>
    <pc:chgData name="Daniel Gustavsson (SIBF)" userId="ae87f913-c30d-4e9f-afb1-bae0fbfeeab4" providerId="ADAL" clId="{924381F4-5B91-4A7F-8960-BA7A96C4FA40}"/>
    <pc:docChg chg="delSld modSld delMainMaster">
      <pc:chgData name="Daniel Gustavsson (SIBF)" userId="ae87f913-c30d-4e9f-afb1-bae0fbfeeab4" providerId="ADAL" clId="{924381F4-5B91-4A7F-8960-BA7A96C4FA40}" dt="2024-03-26T18:52:07.687" v="198" actId="20577"/>
      <pc:docMkLst>
        <pc:docMk/>
      </pc:docMkLst>
      <pc:sldChg chg="del">
        <pc:chgData name="Daniel Gustavsson (SIBF)" userId="ae87f913-c30d-4e9f-afb1-bae0fbfeeab4" providerId="ADAL" clId="{924381F4-5B91-4A7F-8960-BA7A96C4FA40}" dt="2024-03-26T18:46:10.579" v="2" actId="47"/>
        <pc:sldMkLst>
          <pc:docMk/>
          <pc:sldMk cId="319497110" sldId="267"/>
        </pc:sldMkLst>
      </pc:sldChg>
      <pc:sldChg chg="del">
        <pc:chgData name="Daniel Gustavsson (SIBF)" userId="ae87f913-c30d-4e9f-afb1-bae0fbfeeab4" providerId="ADAL" clId="{924381F4-5B91-4A7F-8960-BA7A96C4FA40}" dt="2024-03-26T18:46:11.179" v="3" actId="47"/>
        <pc:sldMkLst>
          <pc:docMk/>
          <pc:sldMk cId="2189428827" sldId="270"/>
        </pc:sldMkLst>
      </pc:sldChg>
      <pc:sldChg chg="del">
        <pc:chgData name="Daniel Gustavsson (SIBF)" userId="ae87f913-c30d-4e9f-afb1-bae0fbfeeab4" providerId="ADAL" clId="{924381F4-5B91-4A7F-8960-BA7A96C4FA40}" dt="2024-03-26T18:46:38.937" v="23" actId="47"/>
        <pc:sldMkLst>
          <pc:docMk/>
          <pc:sldMk cId="1399787257" sldId="277"/>
        </pc:sldMkLst>
      </pc:sldChg>
      <pc:sldChg chg="del">
        <pc:chgData name="Daniel Gustavsson (SIBF)" userId="ae87f913-c30d-4e9f-afb1-bae0fbfeeab4" providerId="ADAL" clId="{924381F4-5B91-4A7F-8960-BA7A96C4FA40}" dt="2024-03-26T18:46:39.141" v="24" actId="47"/>
        <pc:sldMkLst>
          <pc:docMk/>
          <pc:sldMk cId="478397258" sldId="278"/>
        </pc:sldMkLst>
      </pc:sldChg>
      <pc:sldChg chg="del">
        <pc:chgData name="Daniel Gustavsson (SIBF)" userId="ae87f913-c30d-4e9f-afb1-bae0fbfeeab4" providerId="ADAL" clId="{924381F4-5B91-4A7F-8960-BA7A96C4FA40}" dt="2024-03-26T18:46:39.267" v="25" actId="47"/>
        <pc:sldMkLst>
          <pc:docMk/>
          <pc:sldMk cId="639671182" sldId="279"/>
        </pc:sldMkLst>
      </pc:sldChg>
      <pc:sldChg chg="del">
        <pc:chgData name="Daniel Gustavsson (SIBF)" userId="ae87f913-c30d-4e9f-afb1-bae0fbfeeab4" providerId="ADAL" clId="{924381F4-5B91-4A7F-8960-BA7A96C4FA40}" dt="2024-03-26T18:46:39.598" v="27" actId="47"/>
        <pc:sldMkLst>
          <pc:docMk/>
          <pc:sldMk cId="58618351" sldId="281"/>
        </pc:sldMkLst>
      </pc:sldChg>
      <pc:sldChg chg="del">
        <pc:chgData name="Daniel Gustavsson (SIBF)" userId="ae87f913-c30d-4e9f-afb1-bae0fbfeeab4" providerId="ADAL" clId="{924381F4-5B91-4A7F-8960-BA7A96C4FA40}" dt="2024-03-26T18:46:09.413" v="0" actId="47"/>
        <pc:sldMkLst>
          <pc:docMk/>
          <pc:sldMk cId="1897633095" sldId="299"/>
        </pc:sldMkLst>
      </pc:sldChg>
      <pc:sldChg chg="del">
        <pc:chgData name="Daniel Gustavsson (SIBF)" userId="ae87f913-c30d-4e9f-afb1-bae0fbfeeab4" providerId="ADAL" clId="{924381F4-5B91-4A7F-8960-BA7A96C4FA40}" dt="2024-03-26T18:46:38.820" v="22" actId="47"/>
        <pc:sldMkLst>
          <pc:docMk/>
          <pc:sldMk cId="1314560275" sldId="301"/>
        </pc:sldMkLst>
      </pc:sldChg>
      <pc:sldChg chg="del">
        <pc:chgData name="Daniel Gustavsson (SIBF)" userId="ae87f913-c30d-4e9f-afb1-bae0fbfeeab4" providerId="ADAL" clId="{924381F4-5B91-4A7F-8960-BA7A96C4FA40}" dt="2024-03-26T18:46:10.071" v="1" actId="47"/>
        <pc:sldMkLst>
          <pc:docMk/>
          <pc:sldMk cId="2411398388" sldId="307"/>
        </pc:sldMkLst>
      </pc:sldChg>
      <pc:sldChg chg="modSp mod">
        <pc:chgData name="Daniel Gustavsson (SIBF)" userId="ae87f913-c30d-4e9f-afb1-bae0fbfeeab4" providerId="ADAL" clId="{924381F4-5B91-4A7F-8960-BA7A96C4FA40}" dt="2024-03-26T18:52:07.687" v="198" actId="20577"/>
        <pc:sldMkLst>
          <pc:docMk/>
          <pc:sldMk cId="1158943014" sldId="308"/>
        </pc:sldMkLst>
        <pc:spChg chg="mod">
          <ac:chgData name="Daniel Gustavsson (SIBF)" userId="ae87f913-c30d-4e9f-afb1-bae0fbfeeab4" providerId="ADAL" clId="{924381F4-5B91-4A7F-8960-BA7A96C4FA40}" dt="2024-03-26T18:52:07.687" v="198" actId="20577"/>
          <ac:spMkLst>
            <pc:docMk/>
            <pc:sldMk cId="1158943014" sldId="308"/>
            <ac:spMk id="31" creationId="{6FD6199A-5DC9-F6BC-C829-D0848014D719}"/>
          </ac:spMkLst>
        </pc:spChg>
      </pc:sldChg>
      <pc:sldChg chg="del">
        <pc:chgData name="Daniel Gustavsson (SIBF)" userId="ae87f913-c30d-4e9f-afb1-bae0fbfeeab4" providerId="ADAL" clId="{924381F4-5B91-4A7F-8960-BA7A96C4FA40}" dt="2024-03-26T18:46:39.772" v="28" actId="47"/>
        <pc:sldMkLst>
          <pc:docMk/>
          <pc:sldMk cId="659235205" sldId="309"/>
        </pc:sldMkLst>
      </pc:sldChg>
      <pc:sldChg chg="del">
        <pc:chgData name="Daniel Gustavsson (SIBF)" userId="ae87f913-c30d-4e9f-afb1-bae0fbfeeab4" providerId="ADAL" clId="{924381F4-5B91-4A7F-8960-BA7A96C4FA40}" dt="2024-03-26T18:46:39.456" v="26" actId="47"/>
        <pc:sldMkLst>
          <pc:docMk/>
          <pc:sldMk cId="2627043644" sldId="310"/>
        </pc:sldMkLst>
      </pc:sldChg>
      <pc:sldChg chg="del">
        <pc:chgData name="Daniel Gustavsson (SIBF)" userId="ae87f913-c30d-4e9f-afb1-bae0fbfeeab4" providerId="ADAL" clId="{924381F4-5B91-4A7F-8960-BA7A96C4FA40}" dt="2024-03-26T18:46:38.268" v="19" actId="47"/>
        <pc:sldMkLst>
          <pc:docMk/>
          <pc:sldMk cId="1882870524" sldId="311"/>
        </pc:sldMkLst>
      </pc:sldChg>
      <pc:sldChg chg="del">
        <pc:chgData name="Daniel Gustavsson (SIBF)" userId="ae87f913-c30d-4e9f-afb1-bae0fbfeeab4" providerId="ADAL" clId="{924381F4-5B91-4A7F-8960-BA7A96C4FA40}" dt="2024-03-26T18:46:41.126" v="29" actId="47"/>
        <pc:sldMkLst>
          <pc:docMk/>
          <pc:sldMk cId="721199779" sldId="312"/>
        </pc:sldMkLst>
      </pc:sldChg>
      <pc:sldChg chg="del">
        <pc:chgData name="Daniel Gustavsson (SIBF)" userId="ae87f913-c30d-4e9f-afb1-bae0fbfeeab4" providerId="ADAL" clId="{924381F4-5B91-4A7F-8960-BA7A96C4FA40}" dt="2024-03-26T18:46:42.136" v="30" actId="47"/>
        <pc:sldMkLst>
          <pc:docMk/>
          <pc:sldMk cId="1360977716" sldId="313"/>
        </pc:sldMkLst>
      </pc:sldChg>
      <pc:sldChg chg="del">
        <pc:chgData name="Daniel Gustavsson (SIBF)" userId="ae87f913-c30d-4e9f-afb1-bae0fbfeeab4" providerId="ADAL" clId="{924381F4-5B91-4A7F-8960-BA7A96C4FA40}" dt="2024-03-26T18:46:33.623" v="10" actId="47"/>
        <pc:sldMkLst>
          <pc:docMk/>
          <pc:sldMk cId="2180339175" sldId="314"/>
        </pc:sldMkLst>
      </pc:sldChg>
      <pc:sldChg chg="del">
        <pc:chgData name="Daniel Gustavsson (SIBF)" userId="ae87f913-c30d-4e9f-afb1-bae0fbfeeab4" providerId="ADAL" clId="{924381F4-5B91-4A7F-8960-BA7A96C4FA40}" dt="2024-03-26T18:46:36.998" v="11" actId="47"/>
        <pc:sldMkLst>
          <pc:docMk/>
          <pc:sldMk cId="3622835852" sldId="315"/>
        </pc:sldMkLst>
      </pc:sldChg>
      <pc:sldChg chg="del">
        <pc:chgData name="Daniel Gustavsson (SIBF)" userId="ae87f913-c30d-4e9f-afb1-bae0fbfeeab4" providerId="ADAL" clId="{924381F4-5B91-4A7F-8960-BA7A96C4FA40}" dt="2024-03-26T18:46:38.465" v="20" actId="47"/>
        <pc:sldMkLst>
          <pc:docMk/>
          <pc:sldMk cId="86399241" sldId="316"/>
        </pc:sldMkLst>
      </pc:sldChg>
      <pc:sldChg chg="del">
        <pc:chgData name="Daniel Gustavsson (SIBF)" userId="ae87f913-c30d-4e9f-afb1-bae0fbfeeab4" providerId="ADAL" clId="{924381F4-5B91-4A7F-8960-BA7A96C4FA40}" dt="2024-03-26T18:46:38.638" v="21" actId="47"/>
        <pc:sldMkLst>
          <pc:docMk/>
          <pc:sldMk cId="1787909543" sldId="317"/>
        </pc:sldMkLst>
      </pc:sldChg>
      <pc:sldChg chg="del">
        <pc:chgData name="Daniel Gustavsson (SIBF)" userId="ae87f913-c30d-4e9f-afb1-bae0fbfeeab4" providerId="ADAL" clId="{924381F4-5B91-4A7F-8960-BA7A96C4FA40}" dt="2024-03-26T18:46:37.346" v="13" actId="47"/>
        <pc:sldMkLst>
          <pc:docMk/>
          <pc:sldMk cId="3139875143" sldId="318"/>
        </pc:sldMkLst>
      </pc:sldChg>
      <pc:sldChg chg="del">
        <pc:chgData name="Daniel Gustavsson (SIBF)" userId="ae87f913-c30d-4e9f-afb1-bae0fbfeeab4" providerId="ADAL" clId="{924381F4-5B91-4A7F-8960-BA7A96C4FA40}" dt="2024-03-26T18:46:37.172" v="12" actId="47"/>
        <pc:sldMkLst>
          <pc:docMk/>
          <pc:sldMk cId="959962924" sldId="320"/>
        </pc:sldMkLst>
      </pc:sldChg>
      <pc:sldChg chg="del">
        <pc:chgData name="Daniel Gustavsson (SIBF)" userId="ae87f913-c30d-4e9f-afb1-bae0fbfeeab4" providerId="ADAL" clId="{924381F4-5B91-4A7F-8960-BA7A96C4FA40}" dt="2024-03-26T18:46:37.793" v="16" actId="47"/>
        <pc:sldMkLst>
          <pc:docMk/>
          <pc:sldMk cId="1120327411" sldId="325"/>
        </pc:sldMkLst>
      </pc:sldChg>
      <pc:sldChg chg="del">
        <pc:chgData name="Daniel Gustavsson (SIBF)" userId="ae87f913-c30d-4e9f-afb1-bae0fbfeeab4" providerId="ADAL" clId="{924381F4-5B91-4A7F-8960-BA7A96C4FA40}" dt="2024-03-26T18:46:37.487" v="14" actId="47"/>
        <pc:sldMkLst>
          <pc:docMk/>
          <pc:sldMk cId="655713124" sldId="326"/>
        </pc:sldMkLst>
      </pc:sldChg>
      <pc:sldChg chg="del">
        <pc:chgData name="Daniel Gustavsson (SIBF)" userId="ae87f913-c30d-4e9f-afb1-bae0fbfeeab4" providerId="ADAL" clId="{924381F4-5B91-4A7F-8960-BA7A96C4FA40}" dt="2024-03-26T18:46:37.628" v="15" actId="47"/>
        <pc:sldMkLst>
          <pc:docMk/>
          <pc:sldMk cId="3608196554" sldId="328"/>
        </pc:sldMkLst>
      </pc:sldChg>
      <pc:sldChg chg="del">
        <pc:chgData name="Daniel Gustavsson (SIBF)" userId="ae87f913-c30d-4e9f-afb1-bae0fbfeeab4" providerId="ADAL" clId="{924381F4-5B91-4A7F-8960-BA7A96C4FA40}" dt="2024-03-26T18:46:38.154" v="18" actId="47"/>
        <pc:sldMkLst>
          <pc:docMk/>
          <pc:sldMk cId="3140242978" sldId="330"/>
        </pc:sldMkLst>
      </pc:sldChg>
      <pc:sldChg chg="del">
        <pc:chgData name="Daniel Gustavsson (SIBF)" userId="ae87f913-c30d-4e9f-afb1-bae0fbfeeab4" providerId="ADAL" clId="{924381F4-5B91-4A7F-8960-BA7A96C4FA40}" dt="2024-03-26T18:46:37.952" v="17" actId="47"/>
        <pc:sldMkLst>
          <pc:docMk/>
          <pc:sldMk cId="2349159251" sldId="331"/>
        </pc:sldMkLst>
      </pc:sldChg>
      <pc:sldChg chg="del">
        <pc:chgData name="Daniel Gustavsson (SIBF)" userId="ae87f913-c30d-4e9f-afb1-bae0fbfeeab4" providerId="ADAL" clId="{924381F4-5B91-4A7F-8960-BA7A96C4FA40}" dt="2024-03-26T18:46:17.160" v="5" actId="47"/>
        <pc:sldMkLst>
          <pc:docMk/>
          <pc:sldMk cId="1269672666" sldId="332"/>
        </pc:sldMkLst>
      </pc:sldChg>
      <pc:sldChg chg="del">
        <pc:chgData name="Daniel Gustavsson (SIBF)" userId="ae87f913-c30d-4e9f-afb1-bae0fbfeeab4" providerId="ADAL" clId="{924381F4-5B91-4A7F-8960-BA7A96C4FA40}" dt="2024-03-26T18:46:17.646" v="6" actId="47"/>
        <pc:sldMkLst>
          <pc:docMk/>
          <pc:sldMk cId="2354392612" sldId="333"/>
        </pc:sldMkLst>
      </pc:sldChg>
      <pc:sldChg chg="del">
        <pc:chgData name="Daniel Gustavsson (SIBF)" userId="ae87f913-c30d-4e9f-afb1-bae0fbfeeab4" providerId="ADAL" clId="{924381F4-5B91-4A7F-8960-BA7A96C4FA40}" dt="2024-03-26T18:46:18.041" v="7" actId="47"/>
        <pc:sldMkLst>
          <pc:docMk/>
          <pc:sldMk cId="935326664" sldId="334"/>
        </pc:sldMkLst>
      </pc:sldChg>
      <pc:sldChg chg="del">
        <pc:chgData name="Daniel Gustavsson (SIBF)" userId="ae87f913-c30d-4e9f-afb1-bae0fbfeeab4" providerId="ADAL" clId="{924381F4-5B91-4A7F-8960-BA7A96C4FA40}" dt="2024-03-26T18:46:26.120" v="9" actId="47"/>
        <pc:sldMkLst>
          <pc:docMk/>
          <pc:sldMk cId="651311250" sldId="335"/>
        </pc:sldMkLst>
      </pc:sldChg>
      <pc:sldChg chg="del">
        <pc:chgData name="Daniel Gustavsson (SIBF)" userId="ae87f913-c30d-4e9f-afb1-bae0fbfeeab4" providerId="ADAL" clId="{924381F4-5B91-4A7F-8960-BA7A96C4FA40}" dt="2024-03-26T18:46:18.481" v="8" actId="47"/>
        <pc:sldMkLst>
          <pc:docMk/>
          <pc:sldMk cId="1356628403" sldId="336"/>
        </pc:sldMkLst>
      </pc:sldChg>
      <pc:sldChg chg="del">
        <pc:chgData name="Daniel Gustavsson (SIBF)" userId="ae87f913-c30d-4e9f-afb1-bae0fbfeeab4" providerId="ADAL" clId="{924381F4-5B91-4A7F-8960-BA7A96C4FA40}" dt="2024-03-26T18:46:11.651" v="4" actId="47"/>
        <pc:sldMkLst>
          <pc:docMk/>
          <pc:sldMk cId="34923909" sldId="337"/>
        </pc:sldMkLst>
      </pc:sldChg>
      <pc:sldMasterChg chg="del delSldLayout">
        <pc:chgData name="Daniel Gustavsson (SIBF)" userId="ae87f913-c30d-4e9f-afb1-bae0fbfeeab4" providerId="ADAL" clId="{924381F4-5B91-4A7F-8960-BA7A96C4FA40}" dt="2024-03-26T18:46:42.136" v="30" actId="47"/>
        <pc:sldMasterMkLst>
          <pc:docMk/>
          <pc:sldMasterMk cId="1931298614" sldId="2147483660"/>
        </pc:sldMasterMkLst>
        <pc:sldLayoutChg chg="del">
          <pc:chgData name="Daniel Gustavsson (SIBF)" userId="ae87f913-c30d-4e9f-afb1-bae0fbfeeab4" providerId="ADAL" clId="{924381F4-5B91-4A7F-8960-BA7A96C4FA40}" dt="2024-03-26T18:46:42.136" v="30" actId="47"/>
          <pc:sldLayoutMkLst>
            <pc:docMk/>
            <pc:sldMasterMk cId="1931298614" sldId="2147483660"/>
            <pc:sldLayoutMk cId="488946475" sldId="2147483661"/>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273965206" sldId="2147483662"/>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270702497" sldId="2147483663"/>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025039990" sldId="2147483664"/>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702612855" sldId="2147483665"/>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517364129" sldId="2147483666"/>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474380753" sldId="2147483668"/>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465529029" sldId="2147483698"/>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4254103400" sldId="2147483699"/>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4019183185" sldId="2147483700"/>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01408072" sldId="2147483701"/>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829046203" sldId="2147483702"/>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1464178619" sldId="2147483703"/>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1975257532" sldId="2147483704"/>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2218673677" sldId="2147483707"/>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99483206" sldId="2147483708"/>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633272124" sldId="2147483710"/>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1712561834" sldId="2147483711"/>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68918610" sldId="2147483712"/>
          </pc:sldLayoutMkLst>
        </pc:sldLayoutChg>
        <pc:sldLayoutChg chg="del">
          <pc:chgData name="Daniel Gustavsson (SIBF)" userId="ae87f913-c30d-4e9f-afb1-bae0fbfeeab4" providerId="ADAL" clId="{924381F4-5B91-4A7F-8960-BA7A96C4FA40}" dt="2024-03-26T18:46:42.136" v="30" actId="47"/>
          <pc:sldLayoutMkLst>
            <pc:docMk/>
            <pc:sldMasterMk cId="1931298614" sldId="2147483660"/>
            <pc:sldLayoutMk cId="3362831766" sldId="2147483713"/>
          </pc:sldLayoutMkLst>
        </pc:sldLayoutChg>
      </pc:sldMasterChg>
      <pc:sldMasterChg chg="del delSldLayout">
        <pc:chgData name="Daniel Gustavsson (SIBF)" userId="ae87f913-c30d-4e9f-afb1-bae0fbfeeab4" providerId="ADAL" clId="{924381F4-5B91-4A7F-8960-BA7A96C4FA40}" dt="2024-03-26T18:46:39.598" v="27" actId="47"/>
        <pc:sldMasterMkLst>
          <pc:docMk/>
          <pc:sldMasterMk cId="1815173470" sldId="2147483714"/>
        </pc:sldMasterMkLst>
        <pc:sldLayoutChg chg="del">
          <pc:chgData name="Daniel Gustavsson (SIBF)" userId="ae87f913-c30d-4e9f-afb1-bae0fbfeeab4" providerId="ADAL" clId="{924381F4-5B91-4A7F-8960-BA7A96C4FA40}" dt="2024-03-26T18:46:39.598" v="27" actId="47"/>
          <pc:sldLayoutMkLst>
            <pc:docMk/>
            <pc:sldMasterMk cId="1815173470" sldId="2147483714"/>
            <pc:sldLayoutMk cId="2268707253" sldId="2147483715"/>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2727135210" sldId="2147483716"/>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2398022693" sldId="2147483717"/>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3621422703" sldId="2147483718"/>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3521808562" sldId="2147483719"/>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252758503" sldId="2147483720"/>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2307927311" sldId="2147483721"/>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2451533609" sldId="2147483722"/>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1719584968" sldId="2147483723"/>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3523498596" sldId="2147483724"/>
          </pc:sldLayoutMkLst>
        </pc:sldLayoutChg>
        <pc:sldLayoutChg chg="del">
          <pc:chgData name="Daniel Gustavsson (SIBF)" userId="ae87f913-c30d-4e9f-afb1-bae0fbfeeab4" providerId="ADAL" clId="{924381F4-5B91-4A7F-8960-BA7A96C4FA40}" dt="2024-03-26T18:46:39.598" v="27" actId="47"/>
          <pc:sldLayoutMkLst>
            <pc:docMk/>
            <pc:sldMasterMk cId="1815173470" sldId="2147483714"/>
            <pc:sldLayoutMk cId="2413369486" sldId="2147483725"/>
          </pc:sldLayoutMkLst>
        </pc:sldLayoutChg>
      </pc:sldMasterChg>
    </pc:docChg>
  </pc:docChgLst>
  <pc:docChgLst>
    <pc:chgData name="Daniel Gustavsson (SIBF)" userId="S::daniel.gustavsson@innebandy.se::ae87f913-c30d-4e9f-afb1-bae0fbfeeab4" providerId="AD" clId="Web-{9462C8EC-DC77-4FF3-9AE0-997B56EBD322}"/>
    <pc:docChg chg="modSld">
      <pc:chgData name="Daniel Gustavsson (SIBF)" userId="S::daniel.gustavsson@innebandy.se::ae87f913-c30d-4e9f-afb1-bae0fbfeeab4" providerId="AD" clId="Web-{9462C8EC-DC77-4FF3-9AE0-997B56EBD322}" dt="2024-01-29T13:58:22.457" v="620" actId="20577"/>
      <pc:docMkLst>
        <pc:docMk/>
      </pc:docMkLst>
      <pc:sldChg chg="modSp">
        <pc:chgData name="Daniel Gustavsson (SIBF)" userId="S::daniel.gustavsson@innebandy.se::ae87f913-c30d-4e9f-afb1-bae0fbfeeab4" providerId="AD" clId="Web-{9462C8EC-DC77-4FF3-9AE0-997B56EBD322}" dt="2024-01-29T13:58:22.457" v="620" actId="20577"/>
        <pc:sldMkLst>
          <pc:docMk/>
          <pc:sldMk cId="2411398388" sldId="307"/>
        </pc:sldMkLst>
        <pc:spChg chg="mod">
          <ac:chgData name="Daniel Gustavsson (SIBF)" userId="S::daniel.gustavsson@innebandy.se::ae87f913-c30d-4e9f-afb1-bae0fbfeeab4" providerId="AD" clId="Web-{9462C8EC-DC77-4FF3-9AE0-997B56EBD322}" dt="2024-01-29T13:58:22.457" v="620" actId="20577"/>
          <ac:spMkLst>
            <pc:docMk/>
            <pc:sldMk cId="2411398388" sldId="307"/>
            <ac:spMk id="3" creationId="{058D9A4F-90CD-B201-0C71-4594C72245B8}"/>
          </ac:spMkLst>
        </pc:spChg>
      </pc:sldChg>
      <pc:sldChg chg="modSp">
        <pc:chgData name="Daniel Gustavsson (SIBF)" userId="S::daniel.gustavsson@innebandy.se::ae87f913-c30d-4e9f-afb1-bae0fbfeeab4" providerId="AD" clId="Web-{9462C8EC-DC77-4FF3-9AE0-997B56EBD322}" dt="2024-01-29T13:26:58.029" v="94" actId="20577"/>
        <pc:sldMkLst>
          <pc:docMk/>
          <pc:sldMk cId="3139875143" sldId="318"/>
        </pc:sldMkLst>
        <pc:spChg chg="mod">
          <ac:chgData name="Daniel Gustavsson (SIBF)" userId="S::daniel.gustavsson@innebandy.se::ae87f913-c30d-4e9f-afb1-bae0fbfeeab4" providerId="AD" clId="Web-{9462C8EC-DC77-4FF3-9AE0-997B56EBD322}" dt="2024-01-29T13:26:58.029" v="94" actId="20577"/>
          <ac:spMkLst>
            <pc:docMk/>
            <pc:sldMk cId="3139875143" sldId="318"/>
            <ac:spMk id="7" creationId="{8CCA9C1F-DB27-944F-F9B1-DCD539BC5E5A}"/>
          </ac:spMkLst>
        </pc:spChg>
      </pc:sldChg>
    </pc:docChg>
  </pc:docChgLst>
  <pc:docChgLst>
    <pc:chgData name="Daniel Gustavsson (SIBF)" userId="S::daniel.gustavsson@innebandy.se::ae87f913-c30d-4e9f-afb1-bae0fbfeeab4" providerId="AD" clId="Web-{47E2AE21-C02F-4D60-AA7B-DA6ACC727BC3}"/>
    <pc:docChg chg="addSld modSld">
      <pc:chgData name="Daniel Gustavsson (SIBF)" userId="S::daniel.gustavsson@innebandy.se::ae87f913-c30d-4e9f-afb1-bae0fbfeeab4" providerId="AD" clId="Web-{47E2AE21-C02F-4D60-AA7B-DA6ACC727BC3}" dt="2024-01-24T13:05:47.612" v="1019" actId="20577"/>
      <pc:docMkLst>
        <pc:docMk/>
      </pc:docMkLst>
      <pc:sldChg chg="modSp">
        <pc:chgData name="Daniel Gustavsson (SIBF)" userId="S::daniel.gustavsson@innebandy.se::ae87f913-c30d-4e9f-afb1-bae0fbfeeab4" providerId="AD" clId="Web-{47E2AE21-C02F-4D60-AA7B-DA6ACC727BC3}" dt="2024-01-24T12:32:04.349" v="472" actId="20577"/>
        <pc:sldMkLst>
          <pc:docMk/>
          <pc:sldMk cId="1882870524" sldId="311"/>
        </pc:sldMkLst>
        <pc:spChg chg="mod">
          <ac:chgData name="Daniel Gustavsson (SIBF)" userId="S::daniel.gustavsson@innebandy.se::ae87f913-c30d-4e9f-afb1-bae0fbfeeab4" providerId="AD" clId="Web-{47E2AE21-C02F-4D60-AA7B-DA6ACC727BC3}" dt="2024-01-24T12:32:04.349" v="472" actId="20577"/>
          <ac:spMkLst>
            <pc:docMk/>
            <pc:sldMk cId="1882870524" sldId="311"/>
            <ac:spMk id="7" creationId="{C14E7E06-AAF7-6158-470E-ED783070F984}"/>
          </ac:spMkLst>
        </pc:spChg>
      </pc:sldChg>
      <pc:sldChg chg="delSp modSp new">
        <pc:chgData name="Daniel Gustavsson (SIBF)" userId="S::daniel.gustavsson@innebandy.se::ae87f913-c30d-4e9f-afb1-bae0fbfeeab4" providerId="AD" clId="Web-{47E2AE21-C02F-4D60-AA7B-DA6ACC727BC3}" dt="2024-01-24T13:05:47.612" v="1019" actId="20577"/>
        <pc:sldMkLst>
          <pc:docMk/>
          <pc:sldMk cId="86399241" sldId="316"/>
        </pc:sldMkLst>
        <pc:spChg chg="mod">
          <ac:chgData name="Daniel Gustavsson (SIBF)" userId="S::daniel.gustavsson@innebandy.se::ae87f913-c30d-4e9f-afb1-bae0fbfeeab4" providerId="AD" clId="Web-{47E2AE21-C02F-4D60-AA7B-DA6ACC727BC3}" dt="2024-01-24T12:47:11.540" v="797" actId="20577"/>
          <ac:spMkLst>
            <pc:docMk/>
            <pc:sldMk cId="86399241" sldId="316"/>
            <ac:spMk id="2" creationId="{C01FD6EE-8641-5589-1E42-5DBB4ADFE413}"/>
          </ac:spMkLst>
        </pc:spChg>
        <pc:spChg chg="mod">
          <ac:chgData name="Daniel Gustavsson (SIBF)" userId="S::daniel.gustavsson@innebandy.se::ae87f913-c30d-4e9f-afb1-bae0fbfeeab4" providerId="AD" clId="Web-{47E2AE21-C02F-4D60-AA7B-DA6ACC727BC3}" dt="2024-01-24T13:05:47.612" v="1019" actId="20577"/>
          <ac:spMkLst>
            <pc:docMk/>
            <pc:sldMk cId="86399241" sldId="316"/>
            <ac:spMk id="3" creationId="{85AC50DA-91B2-4129-2660-77702F053797}"/>
          </ac:spMkLst>
        </pc:spChg>
        <pc:spChg chg="mod">
          <ac:chgData name="Daniel Gustavsson (SIBF)" userId="S::daniel.gustavsson@innebandy.se::ae87f913-c30d-4e9f-afb1-bae0fbfeeab4" providerId="AD" clId="Web-{47E2AE21-C02F-4D60-AA7B-DA6ACC727BC3}" dt="2024-01-24T12:50:11.247" v="845" actId="20577"/>
          <ac:spMkLst>
            <pc:docMk/>
            <pc:sldMk cId="86399241" sldId="316"/>
            <ac:spMk id="4" creationId="{FB3E6640-EAE6-EF80-FF08-F8062FA1AC65}"/>
          </ac:spMkLst>
        </pc:spChg>
        <pc:spChg chg="del">
          <ac:chgData name="Daniel Gustavsson (SIBF)" userId="S::daniel.gustavsson@innebandy.se::ae87f913-c30d-4e9f-afb1-bae0fbfeeab4" providerId="AD" clId="Web-{47E2AE21-C02F-4D60-AA7B-DA6ACC727BC3}" dt="2024-01-24T12:43:10.379" v="658"/>
          <ac:spMkLst>
            <pc:docMk/>
            <pc:sldMk cId="86399241" sldId="316"/>
            <ac:spMk id="5" creationId="{1C68B6A3-F799-5701-22D2-4E7B0E017C99}"/>
          </ac:spMkLst>
        </pc:spChg>
      </pc:sldChg>
      <pc:sldChg chg="modSp add replId">
        <pc:chgData name="Daniel Gustavsson (SIBF)" userId="S::daniel.gustavsson@innebandy.se::ae87f913-c30d-4e9f-afb1-bae0fbfeeab4" providerId="AD" clId="Web-{47E2AE21-C02F-4D60-AA7B-DA6ACC727BC3}" dt="2024-01-24T13:02:29.388" v="1018" actId="20577"/>
        <pc:sldMkLst>
          <pc:docMk/>
          <pc:sldMk cId="1787909543" sldId="317"/>
        </pc:sldMkLst>
        <pc:spChg chg="mod">
          <ac:chgData name="Daniel Gustavsson (SIBF)" userId="S::daniel.gustavsson@innebandy.se::ae87f913-c30d-4e9f-afb1-bae0fbfeeab4" providerId="AD" clId="Web-{47E2AE21-C02F-4D60-AA7B-DA6ACC727BC3}" dt="2024-01-24T13:02:29.388" v="1018" actId="20577"/>
          <ac:spMkLst>
            <pc:docMk/>
            <pc:sldMk cId="1787909543" sldId="317"/>
            <ac:spMk id="2" creationId="{51DE3BDD-D93D-384A-6342-2E8DCE0FA2F6}"/>
          </ac:spMkLst>
        </pc:spChg>
        <pc:spChg chg="mod">
          <ac:chgData name="Daniel Gustavsson (SIBF)" userId="S::daniel.gustavsson@innebandy.se::ae87f913-c30d-4e9f-afb1-bae0fbfeeab4" providerId="AD" clId="Web-{47E2AE21-C02F-4D60-AA7B-DA6ACC727BC3}" dt="2024-01-24T12:55:04.113" v="993" actId="20577"/>
          <ac:spMkLst>
            <pc:docMk/>
            <pc:sldMk cId="1787909543" sldId="317"/>
            <ac:spMk id="3" creationId="{F44B5A8F-7863-1DDC-E4CF-3CF26D1B7326}"/>
          </ac:spMkLst>
        </pc:spChg>
        <pc:spChg chg="mod">
          <ac:chgData name="Daniel Gustavsson (SIBF)" userId="S::daniel.gustavsson@innebandy.se::ae87f913-c30d-4e9f-afb1-bae0fbfeeab4" providerId="AD" clId="Web-{47E2AE21-C02F-4D60-AA7B-DA6ACC727BC3}" dt="2024-01-24T12:55:10.145" v="994" actId="20577"/>
          <ac:spMkLst>
            <pc:docMk/>
            <pc:sldMk cId="1787909543" sldId="317"/>
            <ac:spMk id="4" creationId="{7B0F7976-6F39-5C2E-6636-08319789C685}"/>
          </ac:spMkLst>
        </pc:spChg>
      </pc:sldChg>
    </pc:docChg>
  </pc:docChgLst>
  <pc:docChgLst>
    <pc:chgData name="Patrik Eklund (SIBF)" userId="S::patrik.eklund@innebandy.se::738fe9ed-d659-495d-b7c3-31d4c419becd" providerId="AD" clId="Web-{5DCF9DC2-D272-447F-886E-F710A534B127}"/>
    <pc:docChg chg="addSld delSld modSld">
      <pc:chgData name="Patrik Eklund (SIBF)" userId="S::patrik.eklund@innebandy.se::738fe9ed-d659-495d-b7c3-31d4c419becd" providerId="AD" clId="Web-{5DCF9DC2-D272-447F-886E-F710A534B127}" dt="2024-01-30T15:52:02.307" v="7" actId="1076"/>
      <pc:docMkLst>
        <pc:docMk/>
      </pc:docMkLst>
      <pc:sldChg chg="modSp">
        <pc:chgData name="Patrik Eklund (SIBF)" userId="S::patrik.eklund@innebandy.se::738fe9ed-d659-495d-b7c3-31d4c419becd" providerId="AD" clId="Web-{5DCF9DC2-D272-447F-886E-F710A534B127}" dt="2024-01-30T15:52:02.307" v="7" actId="1076"/>
        <pc:sldMkLst>
          <pc:docMk/>
          <pc:sldMk cId="655713124" sldId="326"/>
        </pc:sldMkLst>
        <pc:picChg chg="mod">
          <ac:chgData name="Patrik Eklund (SIBF)" userId="S::patrik.eklund@innebandy.se::738fe9ed-d659-495d-b7c3-31d4c419becd" providerId="AD" clId="Web-{5DCF9DC2-D272-447F-886E-F710A534B127}" dt="2024-01-30T15:52:02.307" v="7" actId="1076"/>
          <ac:picMkLst>
            <pc:docMk/>
            <pc:sldMk cId="655713124" sldId="326"/>
            <ac:picMk id="7" creationId="{4A88E615-08F1-C93D-C6FA-8C1DD7FF2983}"/>
          </ac:picMkLst>
        </pc:picChg>
        <pc:picChg chg="mod">
          <ac:chgData name="Patrik Eklund (SIBF)" userId="S::patrik.eklund@innebandy.se::738fe9ed-d659-495d-b7c3-31d4c419becd" providerId="AD" clId="Web-{5DCF9DC2-D272-447F-886E-F710A534B127}" dt="2024-01-30T15:51:45.900" v="6" actId="14100"/>
          <ac:picMkLst>
            <pc:docMk/>
            <pc:sldMk cId="655713124" sldId="326"/>
            <ac:picMk id="9" creationId="{AB398EB4-9579-45D2-5955-6E0FA1931349}"/>
          </ac:picMkLst>
        </pc:picChg>
      </pc:sldChg>
      <pc:sldChg chg="new del">
        <pc:chgData name="Patrik Eklund (SIBF)" userId="S::patrik.eklund@innebandy.se::738fe9ed-d659-495d-b7c3-31d4c419becd" providerId="AD" clId="Web-{5DCF9DC2-D272-447F-886E-F710A534B127}" dt="2024-01-30T15:40:07.768" v="2"/>
        <pc:sldMkLst>
          <pc:docMk/>
          <pc:sldMk cId="801299998" sldId="329"/>
        </pc:sldMkLst>
      </pc:sldChg>
      <pc:sldChg chg="add">
        <pc:chgData name="Patrik Eklund (SIBF)" userId="S::patrik.eklund@innebandy.se::738fe9ed-d659-495d-b7c3-31d4c419becd" providerId="AD" clId="Web-{5DCF9DC2-D272-447F-886E-F710A534B127}" dt="2024-01-30T15:39:55.299" v="1"/>
        <pc:sldMkLst>
          <pc:docMk/>
          <pc:sldMk cId="3140242978" sldId="330"/>
        </pc:sldMkLst>
      </pc:sldChg>
    </pc:docChg>
  </pc:docChgLst>
  <pc:docChgLst>
    <pc:chgData name="Daniel Gustavsson (SIBF)" userId="S::daniel.gustavsson@innebandy.se::ae87f913-c30d-4e9f-afb1-bae0fbfeeab4" providerId="AD" clId="Web-{48F0BF0C-C141-4A4D-A711-C8FD6FE6BD52}"/>
    <pc:docChg chg="addSld delSld modSld">
      <pc:chgData name="Daniel Gustavsson (SIBF)" userId="S::daniel.gustavsson@innebandy.se::ae87f913-c30d-4e9f-afb1-bae0fbfeeab4" providerId="AD" clId="Web-{48F0BF0C-C141-4A4D-A711-C8FD6FE6BD52}" dt="2024-01-29T13:12:34.523" v="238" actId="20577"/>
      <pc:docMkLst>
        <pc:docMk/>
      </pc:docMkLst>
      <pc:sldChg chg="del">
        <pc:chgData name="Daniel Gustavsson (SIBF)" userId="S::daniel.gustavsson@innebandy.se::ae87f913-c30d-4e9f-afb1-bae0fbfeeab4" providerId="AD" clId="Web-{48F0BF0C-C141-4A4D-A711-C8FD6FE6BD52}" dt="2024-01-29T13:02:54.151" v="0"/>
        <pc:sldMkLst>
          <pc:docMk/>
          <pc:sldMk cId="748055894" sldId="318"/>
        </pc:sldMkLst>
      </pc:sldChg>
      <pc:sldChg chg="modSp add replId">
        <pc:chgData name="Daniel Gustavsson (SIBF)" userId="S::daniel.gustavsson@innebandy.se::ae87f913-c30d-4e9f-afb1-bae0fbfeeab4" providerId="AD" clId="Web-{48F0BF0C-C141-4A4D-A711-C8FD6FE6BD52}" dt="2024-01-29T13:12:34.523" v="238" actId="20577"/>
        <pc:sldMkLst>
          <pc:docMk/>
          <pc:sldMk cId="3139875143" sldId="318"/>
        </pc:sldMkLst>
        <pc:spChg chg="mod">
          <ac:chgData name="Daniel Gustavsson (SIBF)" userId="S::daniel.gustavsson@innebandy.se::ae87f913-c30d-4e9f-afb1-bae0fbfeeab4" providerId="AD" clId="Web-{48F0BF0C-C141-4A4D-A711-C8FD6FE6BD52}" dt="2024-01-29T13:10:26.145" v="178" actId="20577"/>
          <ac:spMkLst>
            <pc:docMk/>
            <pc:sldMk cId="3139875143" sldId="318"/>
            <ac:spMk id="2" creationId="{86562B66-0647-1F4D-FE37-79DDB23286F6}"/>
          </ac:spMkLst>
        </pc:spChg>
        <pc:spChg chg="mod">
          <ac:chgData name="Daniel Gustavsson (SIBF)" userId="S::daniel.gustavsson@innebandy.se::ae87f913-c30d-4e9f-afb1-bae0fbfeeab4" providerId="AD" clId="Web-{48F0BF0C-C141-4A4D-A711-C8FD6FE6BD52}" dt="2024-01-29T13:12:34.523" v="238" actId="20577"/>
          <ac:spMkLst>
            <pc:docMk/>
            <pc:sldMk cId="3139875143" sldId="318"/>
            <ac:spMk id="7" creationId="{8CCA9C1F-DB27-944F-F9B1-DCD539BC5E5A}"/>
          </ac:spMkLst>
        </pc:spChg>
      </pc:sldChg>
    </pc:docChg>
  </pc:docChgLst>
  <pc:docChgLst>
    <pc:chgData name="Daniel Gustavsson (SIBF)" userId="S::daniel.gustavsson@innebandy.se::ae87f913-c30d-4e9f-afb1-bae0fbfeeab4" providerId="AD" clId="Web-{D7D5C4AB-F761-4D37-A848-8C7A457611B1}"/>
    <pc:docChg chg="modSld">
      <pc:chgData name="Daniel Gustavsson (SIBF)" userId="S::daniel.gustavsson@innebandy.se::ae87f913-c30d-4e9f-afb1-bae0fbfeeab4" providerId="AD" clId="Web-{D7D5C4AB-F761-4D37-A848-8C7A457611B1}" dt="2024-02-02T12:15:28.961" v="5" actId="20577"/>
      <pc:docMkLst>
        <pc:docMk/>
      </pc:docMkLst>
      <pc:sldChg chg="modSp">
        <pc:chgData name="Daniel Gustavsson (SIBF)" userId="S::daniel.gustavsson@innebandy.se::ae87f913-c30d-4e9f-afb1-bae0fbfeeab4" providerId="AD" clId="Web-{D7D5C4AB-F761-4D37-A848-8C7A457611B1}" dt="2024-02-02T12:15:28.961" v="5" actId="20577"/>
        <pc:sldMkLst>
          <pc:docMk/>
          <pc:sldMk cId="86399241" sldId="316"/>
        </pc:sldMkLst>
        <pc:spChg chg="mod">
          <ac:chgData name="Daniel Gustavsson (SIBF)" userId="S::daniel.gustavsson@innebandy.se::ae87f913-c30d-4e9f-afb1-bae0fbfeeab4" providerId="AD" clId="Web-{D7D5C4AB-F761-4D37-A848-8C7A457611B1}" dt="2024-02-02T12:15:28.961" v="5" actId="20577"/>
          <ac:spMkLst>
            <pc:docMk/>
            <pc:sldMk cId="86399241" sldId="316"/>
            <ac:spMk id="4" creationId="{FB3E6640-EAE6-EF80-FF08-F8062FA1AC65}"/>
          </ac:spMkLst>
        </pc:spChg>
      </pc:sldChg>
      <pc:sldChg chg="modSp">
        <pc:chgData name="Daniel Gustavsson (SIBF)" userId="S::daniel.gustavsson@innebandy.se::ae87f913-c30d-4e9f-afb1-bae0fbfeeab4" providerId="AD" clId="Web-{D7D5C4AB-F761-4D37-A848-8C7A457611B1}" dt="2024-02-02T12:14:53.805" v="4" actId="20577"/>
        <pc:sldMkLst>
          <pc:docMk/>
          <pc:sldMk cId="1787909543" sldId="317"/>
        </pc:sldMkLst>
        <pc:spChg chg="mod">
          <ac:chgData name="Daniel Gustavsson (SIBF)" userId="S::daniel.gustavsson@innebandy.se::ae87f913-c30d-4e9f-afb1-bae0fbfeeab4" providerId="AD" clId="Web-{D7D5C4AB-F761-4D37-A848-8C7A457611B1}" dt="2024-02-02T12:14:53.805" v="4" actId="20577"/>
          <ac:spMkLst>
            <pc:docMk/>
            <pc:sldMk cId="1787909543" sldId="317"/>
            <ac:spMk id="3" creationId="{F44B5A8F-7863-1DDC-E4CF-3CF26D1B7326}"/>
          </ac:spMkLst>
        </pc:spChg>
      </pc:sldChg>
    </pc:docChg>
  </pc:docChgLst>
  <pc:docChgLst>
    <pc:chgData name="Daniel Gustavsson (SIBF)" userId="S::daniel.gustavsson@innebandy.se::ae87f913-c30d-4e9f-afb1-bae0fbfeeab4" providerId="AD" clId="Web-{0A64A853-A226-405E-9AC0-3F11BE5E9D31}"/>
    <pc:docChg chg="modSld">
      <pc:chgData name="Daniel Gustavsson (SIBF)" userId="S::daniel.gustavsson@innebandy.se::ae87f913-c30d-4e9f-afb1-bae0fbfeeab4" providerId="AD" clId="Web-{0A64A853-A226-405E-9AC0-3F11BE5E9D31}" dt="2024-02-03T23:06:51.557" v="1" actId="20577"/>
      <pc:docMkLst>
        <pc:docMk/>
      </pc:docMkLst>
      <pc:sldChg chg="modSp">
        <pc:chgData name="Daniel Gustavsson (SIBF)" userId="S::daniel.gustavsson@innebandy.se::ae87f913-c30d-4e9f-afb1-bae0fbfeeab4" providerId="AD" clId="Web-{0A64A853-A226-405E-9AC0-3F11BE5E9D31}" dt="2024-02-03T23:06:51.557" v="1" actId="20577"/>
        <pc:sldMkLst>
          <pc:docMk/>
          <pc:sldMk cId="651311250" sldId="335"/>
        </pc:sldMkLst>
        <pc:spChg chg="mod">
          <ac:chgData name="Daniel Gustavsson (SIBF)" userId="S::daniel.gustavsson@innebandy.se::ae87f913-c30d-4e9f-afb1-bae0fbfeeab4" providerId="AD" clId="Web-{0A64A853-A226-405E-9AC0-3F11BE5E9D31}" dt="2024-02-03T23:06:51.557" v="1" actId="20577"/>
          <ac:spMkLst>
            <pc:docMk/>
            <pc:sldMk cId="651311250" sldId="335"/>
            <ac:spMk id="2" creationId="{86111624-1639-5A71-ABEE-BAC05AF03820}"/>
          </ac:spMkLst>
        </pc:spChg>
      </pc:sldChg>
    </pc:docChg>
  </pc:docChgLst>
  <pc:docChgLst>
    <pc:chgData name="Patrik Eklund (SIBF)" userId="S::patrik.eklund@innebandy.se::738fe9ed-d659-495d-b7c3-31d4c419becd" providerId="AD" clId="Web-{8AE63B1E-F908-4E9C-8678-316AC1666FBB}"/>
    <pc:docChg chg="modSld">
      <pc:chgData name="Patrik Eklund (SIBF)" userId="S::patrik.eklund@innebandy.se::738fe9ed-d659-495d-b7c3-31d4c419becd" providerId="AD" clId="Web-{8AE63B1E-F908-4E9C-8678-316AC1666FBB}" dt="2024-02-02T14:18:03.325" v="1" actId="1076"/>
      <pc:docMkLst>
        <pc:docMk/>
      </pc:docMkLst>
      <pc:sldChg chg="modSp">
        <pc:chgData name="Patrik Eklund (SIBF)" userId="S::patrik.eklund@innebandy.se::738fe9ed-d659-495d-b7c3-31d4c419becd" providerId="AD" clId="Web-{8AE63B1E-F908-4E9C-8678-316AC1666FBB}" dt="2024-02-02T14:18:03.325" v="1" actId="1076"/>
        <pc:sldMkLst>
          <pc:docMk/>
          <pc:sldMk cId="3140242978" sldId="330"/>
        </pc:sldMkLst>
        <pc:picChg chg="mod">
          <ac:chgData name="Patrik Eklund (SIBF)" userId="S::patrik.eklund@innebandy.se::738fe9ed-d659-495d-b7c3-31d4c419becd" providerId="AD" clId="Web-{8AE63B1E-F908-4E9C-8678-316AC1666FBB}" dt="2024-02-02T14:18:03.325" v="1" actId="1076"/>
          <ac:picMkLst>
            <pc:docMk/>
            <pc:sldMk cId="3140242978" sldId="330"/>
            <ac:picMk id="30" creationId="{3931805F-6263-7434-78BA-55F20874496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0376F-AD14-F24D-932C-173694CC3490}" type="datetimeFigureOut">
              <a:rPr lang="sv-SE" smtClean="0"/>
              <a:t>2024-03-26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FAB2FF-BDF2-464A-963D-300420400BCD}" type="slidenum">
              <a:rPr lang="sv-SE" smtClean="0"/>
              <a:t>‹#›</a:t>
            </a:fld>
            <a:endParaRPr lang="sv-SE"/>
          </a:p>
        </p:txBody>
      </p:sp>
    </p:spTree>
    <p:extLst>
      <p:ext uri="{BB962C8B-B14F-4D97-AF65-F5344CB8AC3E}">
        <p14:creationId xmlns:p14="http://schemas.microsoft.com/office/powerpoint/2010/main" val="351158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med logg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92EEA79-9B40-12F1-27B4-58BA17472503}"/>
              </a:ext>
            </a:extLst>
          </p:cNvPr>
          <p:cNvPicPr>
            <a:picLocks noChangeAspect="1"/>
          </p:cNvPicPr>
          <p:nvPr userDrawn="1"/>
        </p:nvPicPr>
        <p:blipFill>
          <a:blip r:embed="rId2"/>
          <a:stretch>
            <a:fillRect/>
          </a:stretch>
        </p:blipFill>
        <p:spPr>
          <a:xfrm>
            <a:off x="11052673" y="4377150"/>
            <a:ext cx="2277067" cy="2480850"/>
          </a:xfrm>
          <a:prstGeom prst="rect">
            <a:avLst/>
          </a:prstGeom>
        </p:spPr>
      </p:pic>
      <p:pic>
        <p:nvPicPr>
          <p:cNvPr id="4" name="Bildobjekt 3">
            <a:extLst>
              <a:ext uri="{FF2B5EF4-FFF2-40B4-BE49-F238E27FC236}">
                <a16:creationId xmlns:a16="http://schemas.microsoft.com/office/drawing/2014/main" id="{975FC502-9405-C7CA-DE0D-2E69E8C3F65C}"/>
              </a:ext>
            </a:extLst>
          </p:cNvPr>
          <p:cNvPicPr>
            <a:picLocks noChangeAspect="1"/>
          </p:cNvPicPr>
          <p:nvPr userDrawn="1"/>
        </p:nvPicPr>
        <p:blipFill>
          <a:blip r:embed="rId3"/>
          <a:stretch>
            <a:fillRect/>
          </a:stretch>
        </p:blipFill>
        <p:spPr>
          <a:xfrm flipV="1">
            <a:off x="1" y="13246100"/>
            <a:ext cx="24395114" cy="469901"/>
          </a:xfrm>
          <a:prstGeom prst="rect">
            <a:avLst/>
          </a:prstGeom>
        </p:spPr>
      </p:pic>
    </p:spTree>
    <p:extLst>
      <p:ext uri="{BB962C8B-B14F-4D97-AF65-F5344CB8AC3E}">
        <p14:creationId xmlns:p14="http://schemas.microsoft.com/office/powerpoint/2010/main" val="3013960041"/>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med utrymme för text 2 spalt + bild">
    <p:spTree>
      <p:nvGrpSpPr>
        <p:cNvPr id="1" name=""/>
        <p:cNvGrpSpPr/>
        <p:nvPr/>
      </p:nvGrpSpPr>
      <p:grpSpPr>
        <a:xfrm>
          <a:off x="0" y="0"/>
          <a:ext cx="0" cy="0"/>
          <a:chOff x="0" y="0"/>
          <a:chExt cx="0" cy="0"/>
        </a:xfrm>
      </p:grpSpPr>
      <p:sp>
        <p:nvSpPr>
          <p:cNvPr id="23" name="Rubrik 21">
            <a:extLst>
              <a:ext uri="{FF2B5EF4-FFF2-40B4-BE49-F238E27FC236}">
                <a16:creationId xmlns:a16="http://schemas.microsoft.com/office/drawing/2014/main" id="{F0C7CFD2-A090-F234-06D8-A959C8F57F36}"/>
              </a:ext>
            </a:extLst>
          </p:cNvPr>
          <p:cNvSpPr>
            <a:spLocks noGrp="1"/>
          </p:cNvSpPr>
          <p:nvPr>
            <p:ph type="title" hasCustomPrompt="1"/>
          </p:nvPr>
        </p:nvSpPr>
        <p:spPr>
          <a:xfrm>
            <a:off x="1676291" y="1339347"/>
            <a:ext cx="21029831" cy="1991831"/>
          </a:xfrm>
        </p:spPr>
        <p:txBody>
          <a:bodyPr>
            <a:normAutofit/>
          </a:bodyPr>
          <a:lstStyle>
            <a:lvl1pPr algn="l">
              <a:defRPr sz="9000" baseline="0">
                <a:solidFill>
                  <a:srgbClr val="F3EB75"/>
                </a:solidFill>
              </a:defRPr>
            </a:lvl1pPr>
          </a:lstStyle>
          <a:p>
            <a:r>
              <a:rPr lang="sv-SE"/>
              <a:t>Mindre rubrik för sida med mer text</a:t>
            </a:r>
          </a:p>
        </p:txBody>
      </p:sp>
      <p:sp>
        <p:nvSpPr>
          <p:cNvPr id="5" name="Platshållare för text 24">
            <a:extLst>
              <a:ext uri="{FF2B5EF4-FFF2-40B4-BE49-F238E27FC236}">
                <a16:creationId xmlns:a16="http://schemas.microsoft.com/office/drawing/2014/main" id="{C7CC4EB7-0B49-F4A5-1AD9-49F74DB2269F}"/>
              </a:ext>
            </a:extLst>
          </p:cNvPr>
          <p:cNvSpPr>
            <a:spLocks noGrp="1"/>
          </p:cNvSpPr>
          <p:nvPr>
            <p:ph type="body" sz="quarter" idx="10" hasCustomPrompt="1"/>
          </p:nvPr>
        </p:nvSpPr>
        <p:spPr>
          <a:xfrm>
            <a:off x="1676292" y="4151012"/>
            <a:ext cx="12989968" cy="8134350"/>
          </a:xfrm>
        </p:spPr>
        <p:txBody>
          <a:bodyPr numCol="2">
            <a:normAutofit/>
          </a:bodyPr>
          <a:lstStyle>
            <a:lvl1pPr algn="l">
              <a:lnSpc>
                <a:spcPct val="150000"/>
              </a:lnSpc>
              <a:defRPr sz="2200" baseline="0">
                <a:latin typeface="Montserrat Light" pitchFamily="2" charset="77"/>
              </a:defRPr>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Skriv din text här – 2 spalt</a:t>
            </a:r>
          </a:p>
        </p:txBody>
      </p:sp>
      <p:sp>
        <p:nvSpPr>
          <p:cNvPr id="6" name="Platshållare för innehåll 26">
            <a:extLst>
              <a:ext uri="{FF2B5EF4-FFF2-40B4-BE49-F238E27FC236}">
                <a16:creationId xmlns:a16="http://schemas.microsoft.com/office/drawing/2014/main" id="{9E6FA1D9-4115-555B-5666-3DB13C935A17}"/>
              </a:ext>
            </a:extLst>
          </p:cNvPr>
          <p:cNvSpPr>
            <a:spLocks noGrp="1"/>
          </p:cNvSpPr>
          <p:nvPr>
            <p:ph sz="quarter" idx="11" hasCustomPrompt="1"/>
          </p:nvPr>
        </p:nvSpPr>
        <p:spPr>
          <a:xfrm>
            <a:off x="1676291" y="3268830"/>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underrubrik</a:t>
            </a:r>
          </a:p>
        </p:txBody>
      </p:sp>
    </p:spTree>
    <p:extLst>
      <p:ext uri="{BB962C8B-B14F-4D97-AF65-F5344CB8AC3E}">
        <p14:creationId xmlns:p14="http://schemas.microsoft.com/office/powerpoint/2010/main" val="145777151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med utrymme för text 2 spalt">
    <p:spTree>
      <p:nvGrpSpPr>
        <p:cNvPr id="1" name=""/>
        <p:cNvGrpSpPr/>
        <p:nvPr/>
      </p:nvGrpSpPr>
      <p:grpSpPr>
        <a:xfrm>
          <a:off x="0" y="0"/>
          <a:ext cx="0" cy="0"/>
          <a:chOff x="0" y="0"/>
          <a:chExt cx="0" cy="0"/>
        </a:xfrm>
      </p:grpSpPr>
      <p:sp>
        <p:nvSpPr>
          <p:cNvPr id="23" name="Rubrik 21">
            <a:extLst>
              <a:ext uri="{FF2B5EF4-FFF2-40B4-BE49-F238E27FC236}">
                <a16:creationId xmlns:a16="http://schemas.microsoft.com/office/drawing/2014/main" id="{F0C7CFD2-A090-F234-06D8-A959C8F57F36}"/>
              </a:ext>
            </a:extLst>
          </p:cNvPr>
          <p:cNvSpPr>
            <a:spLocks noGrp="1"/>
          </p:cNvSpPr>
          <p:nvPr>
            <p:ph type="title" hasCustomPrompt="1"/>
          </p:nvPr>
        </p:nvSpPr>
        <p:spPr>
          <a:xfrm>
            <a:off x="1676291" y="1339347"/>
            <a:ext cx="21029831" cy="1991831"/>
          </a:xfrm>
        </p:spPr>
        <p:txBody>
          <a:bodyPr>
            <a:normAutofit/>
          </a:bodyPr>
          <a:lstStyle>
            <a:lvl1pPr algn="l">
              <a:defRPr sz="9000" baseline="0">
                <a:solidFill>
                  <a:srgbClr val="F3EB75"/>
                </a:solidFill>
              </a:defRPr>
            </a:lvl1pPr>
          </a:lstStyle>
          <a:p>
            <a:r>
              <a:rPr lang="sv-SE"/>
              <a:t>Mindre rubrik för sida med mer text</a:t>
            </a:r>
          </a:p>
        </p:txBody>
      </p:sp>
      <p:sp>
        <p:nvSpPr>
          <p:cNvPr id="5" name="Platshållare för text 24">
            <a:extLst>
              <a:ext uri="{FF2B5EF4-FFF2-40B4-BE49-F238E27FC236}">
                <a16:creationId xmlns:a16="http://schemas.microsoft.com/office/drawing/2014/main" id="{C7CC4EB7-0B49-F4A5-1AD9-49F74DB2269F}"/>
              </a:ext>
            </a:extLst>
          </p:cNvPr>
          <p:cNvSpPr>
            <a:spLocks noGrp="1"/>
          </p:cNvSpPr>
          <p:nvPr>
            <p:ph type="body" sz="quarter" idx="10" hasCustomPrompt="1"/>
          </p:nvPr>
        </p:nvSpPr>
        <p:spPr>
          <a:xfrm>
            <a:off x="1676291" y="4151012"/>
            <a:ext cx="19441995" cy="8134350"/>
          </a:xfrm>
        </p:spPr>
        <p:txBody>
          <a:bodyPr numCol="2">
            <a:normAutofit/>
          </a:bodyPr>
          <a:lstStyle>
            <a:lvl1pPr algn="l">
              <a:lnSpc>
                <a:spcPct val="150000"/>
              </a:lnSpc>
              <a:defRPr sz="2200" baseline="0"/>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Skriv din text här – 2 spalt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6">
            <a:extLst>
              <a:ext uri="{FF2B5EF4-FFF2-40B4-BE49-F238E27FC236}">
                <a16:creationId xmlns:a16="http://schemas.microsoft.com/office/drawing/2014/main" id="{9E6FA1D9-4115-555B-5666-3DB13C935A17}"/>
              </a:ext>
            </a:extLst>
          </p:cNvPr>
          <p:cNvSpPr>
            <a:spLocks noGrp="1"/>
          </p:cNvSpPr>
          <p:nvPr>
            <p:ph sz="quarter" idx="11" hasCustomPrompt="1"/>
          </p:nvPr>
        </p:nvSpPr>
        <p:spPr>
          <a:xfrm>
            <a:off x="1676291" y="3268830"/>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underrubrik</a:t>
            </a:r>
          </a:p>
        </p:txBody>
      </p:sp>
    </p:spTree>
    <p:extLst>
      <p:ext uri="{BB962C8B-B14F-4D97-AF65-F5344CB8AC3E}">
        <p14:creationId xmlns:p14="http://schemas.microsoft.com/office/powerpoint/2010/main" val="1863830122"/>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ociala medier">
    <p:spTree>
      <p:nvGrpSpPr>
        <p:cNvPr id="1" name=""/>
        <p:cNvGrpSpPr/>
        <p:nvPr/>
      </p:nvGrpSpPr>
      <p:grpSpPr>
        <a:xfrm>
          <a:off x="0" y="0"/>
          <a:ext cx="0" cy="0"/>
          <a:chOff x="0" y="0"/>
          <a:chExt cx="0" cy="0"/>
        </a:xfrm>
      </p:grpSpPr>
      <p:pic>
        <p:nvPicPr>
          <p:cNvPr id="32" name="Bildobjekt 31">
            <a:extLst>
              <a:ext uri="{FF2B5EF4-FFF2-40B4-BE49-F238E27FC236}">
                <a16:creationId xmlns:a16="http://schemas.microsoft.com/office/drawing/2014/main" id="{EFCB919E-6687-D605-F1C6-011836F1A5F2}"/>
              </a:ext>
            </a:extLst>
          </p:cNvPr>
          <p:cNvPicPr>
            <a:picLocks noChangeAspect="1"/>
          </p:cNvPicPr>
          <p:nvPr userDrawn="1"/>
        </p:nvPicPr>
        <p:blipFill>
          <a:blip r:embed="rId2"/>
          <a:stretch>
            <a:fillRect/>
          </a:stretch>
        </p:blipFill>
        <p:spPr>
          <a:xfrm>
            <a:off x="18471859" y="7048811"/>
            <a:ext cx="1506911" cy="1506911"/>
          </a:xfrm>
          <a:prstGeom prst="rect">
            <a:avLst/>
          </a:prstGeom>
        </p:spPr>
      </p:pic>
      <p:sp>
        <p:nvSpPr>
          <p:cNvPr id="37" name="Rektangel med klippt hörn 36">
            <a:extLst>
              <a:ext uri="{FF2B5EF4-FFF2-40B4-BE49-F238E27FC236}">
                <a16:creationId xmlns:a16="http://schemas.microsoft.com/office/drawing/2014/main" id="{25D6CE4A-13C0-B772-EE89-A7D8FA318C6C}"/>
              </a:ext>
            </a:extLst>
          </p:cNvPr>
          <p:cNvSpPr/>
          <p:nvPr userDrawn="1"/>
        </p:nvSpPr>
        <p:spPr>
          <a:xfrm>
            <a:off x="18111639" y="3131416"/>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pic>
        <p:nvPicPr>
          <p:cNvPr id="38" name="Bildobjekt 37">
            <a:extLst>
              <a:ext uri="{FF2B5EF4-FFF2-40B4-BE49-F238E27FC236}">
                <a16:creationId xmlns:a16="http://schemas.microsoft.com/office/drawing/2014/main" id="{38009962-A17F-05BA-E5F7-F6E983457FB5}"/>
              </a:ext>
            </a:extLst>
          </p:cNvPr>
          <p:cNvPicPr>
            <a:picLocks noChangeAspect="1"/>
          </p:cNvPicPr>
          <p:nvPr userDrawn="1"/>
        </p:nvPicPr>
        <p:blipFill>
          <a:blip r:embed="rId3"/>
          <a:stretch>
            <a:fillRect/>
          </a:stretch>
        </p:blipFill>
        <p:spPr>
          <a:xfrm>
            <a:off x="18552536" y="3297244"/>
            <a:ext cx="1506911" cy="1506911"/>
          </a:xfrm>
          <a:prstGeom prst="rect">
            <a:avLst/>
          </a:prstGeom>
        </p:spPr>
      </p:pic>
      <p:sp>
        <p:nvSpPr>
          <p:cNvPr id="41" name="Platshållare för innehåll 40">
            <a:extLst>
              <a:ext uri="{FF2B5EF4-FFF2-40B4-BE49-F238E27FC236}">
                <a16:creationId xmlns:a16="http://schemas.microsoft.com/office/drawing/2014/main" id="{D57DD010-49C7-D072-D6F8-E7F76A866905}"/>
              </a:ext>
            </a:extLst>
          </p:cNvPr>
          <p:cNvSpPr>
            <a:spLocks noGrp="1"/>
          </p:cNvSpPr>
          <p:nvPr>
            <p:ph sz="quarter" idx="11" hasCustomPrompt="1"/>
          </p:nvPr>
        </p:nvSpPr>
        <p:spPr>
          <a:xfrm>
            <a:off x="18111639" y="4975145"/>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12 200</a:t>
            </a:r>
          </a:p>
        </p:txBody>
      </p:sp>
      <p:sp>
        <p:nvSpPr>
          <p:cNvPr id="44" name="Platshållare för innehåll 43">
            <a:extLst>
              <a:ext uri="{FF2B5EF4-FFF2-40B4-BE49-F238E27FC236}">
                <a16:creationId xmlns:a16="http://schemas.microsoft.com/office/drawing/2014/main" id="{5E01F1FA-0A45-EFC2-AB70-DE7B3F1A2879}"/>
              </a:ext>
            </a:extLst>
          </p:cNvPr>
          <p:cNvSpPr>
            <a:spLocks noGrp="1"/>
          </p:cNvSpPr>
          <p:nvPr>
            <p:ph sz="quarter" idx="12" hasCustomPrompt="1"/>
          </p:nvPr>
        </p:nvSpPr>
        <p:spPr>
          <a:xfrm>
            <a:off x="18111638" y="5917440"/>
            <a:ext cx="2388878" cy="471012"/>
          </a:xfrm>
        </p:spPr>
        <p:txBody>
          <a:bodyPr>
            <a:noAutofit/>
          </a:bodyPr>
          <a:lstStyle>
            <a:lvl1pPr>
              <a:defRPr sz="1800" cap="all" baseline="0">
                <a:latin typeface="Montserrat SemiBold" pitchFamily="2" charset="77"/>
              </a:defRPr>
            </a:lvl1pPr>
          </a:lstStyle>
          <a:p>
            <a:pPr lvl="0"/>
            <a:r>
              <a:rPr lang="sv-SE"/>
              <a:t>Följare på </a:t>
            </a:r>
            <a:r>
              <a:rPr lang="sv-SE" err="1"/>
              <a:t>twitter</a:t>
            </a:r>
            <a:endParaRPr lang="sv-SE"/>
          </a:p>
        </p:txBody>
      </p:sp>
      <p:sp>
        <p:nvSpPr>
          <p:cNvPr id="45" name="Rektangel med klippt hörn 44">
            <a:extLst>
              <a:ext uri="{FF2B5EF4-FFF2-40B4-BE49-F238E27FC236}">
                <a16:creationId xmlns:a16="http://schemas.microsoft.com/office/drawing/2014/main" id="{9334F602-4D5C-DA75-9E18-60E40D87A909}"/>
              </a:ext>
            </a:extLst>
          </p:cNvPr>
          <p:cNvSpPr/>
          <p:nvPr userDrawn="1"/>
        </p:nvSpPr>
        <p:spPr>
          <a:xfrm>
            <a:off x="20941244" y="3128835"/>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sp>
        <p:nvSpPr>
          <p:cNvPr id="47" name="Platshållare för innehåll 40">
            <a:extLst>
              <a:ext uri="{FF2B5EF4-FFF2-40B4-BE49-F238E27FC236}">
                <a16:creationId xmlns:a16="http://schemas.microsoft.com/office/drawing/2014/main" id="{9217FA4A-4668-8DE8-E29D-A2BCA91560B5}"/>
              </a:ext>
            </a:extLst>
          </p:cNvPr>
          <p:cNvSpPr>
            <a:spLocks noGrp="1"/>
          </p:cNvSpPr>
          <p:nvPr>
            <p:ph sz="quarter" idx="13" hasCustomPrompt="1"/>
          </p:nvPr>
        </p:nvSpPr>
        <p:spPr>
          <a:xfrm>
            <a:off x="20941244" y="4972564"/>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32 000</a:t>
            </a:r>
          </a:p>
        </p:txBody>
      </p:sp>
      <p:sp>
        <p:nvSpPr>
          <p:cNvPr id="48" name="Platshållare för innehåll 43">
            <a:extLst>
              <a:ext uri="{FF2B5EF4-FFF2-40B4-BE49-F238E27FC236}">
                <a16:creationId xmlns:a16="http://schemas.microsoft.com/office/drawing/2014/main" id="{890D1A69-1FF0-BF8F-DE1E-3733DE157D26}"/>
              </a:ext>
            </a:extLst>
          </p:cNvPr>
          <p:cNvSpPr>
            <a:spLocks noGrp="1"/>
          </p:cNvSpPr>
          <p:nvPr>
            <p:ph sz="quarter" idx="14" hasCustomPrompt="1"/>
          </p:nvPr>
        </p:nvSpPr>
        <p:spPr>
          <a:xfrm>
            <a:off x="20941243" y="5914859"/>
            <a:ext cx="2388878" cy="471012"/>
          </a:xfrm>
        </p:spPr>
        <p:txBody>
          <a:bodyPr>
            <a:noAutofit/>
          </a:bodyPr>
          <a:lstStyle>
            <a:lvl1pPr>
              <a:defRPr sz="1800" cap="all" baseline="0">
                <a:latin typeface="Montserrat SemiBold" pitchFamily="2" charset="77"/>
              </a:defRPr>
            </a:lvl1pPr>
          </a:lstStyle>
          <a:p>
            <a:pPr lvl="0"/>
            <a:r>
              <a:rPr lang="sv-SE"/>
              <a:t>Följare på </a:t>
            </a:r>
            <a:r>
              <a:rPr lang="sv-SE" err="1"/>
              <a:t>facebook</a:t>
            </a:r>
            <a:endParaRPr lang="sv-SE"/>
          </a:p>
        </p:txBody>
      </p:sp>
      <p:pic>
        <p:nvPicPr>
          <p:cNvPr id="49" name="Bildobjekt 48">
            <a:extLst>
              <a:ext uri="{FF2B5EF4-FFF2-40B4-BE49-F238E27FC236}">
                <a16:creationId xmlns:a16="http://schemas.microsoft.com/office/drawing/2014/main" id="{D8B8E2ED-2776-1F8C-5A1B-F5BD8A7C1C48}"/>
              </a:ext>
            </a:extLst>
          </p:cNvPr>
          <p:cNvPicPr>
            <a:picLocks noChangeAspect="1"/>
          </p:cNvPicPr>
          <p:nvPr userDrawn="1"/>
        </p:nvPicPr>
        <p:blipFill>
          <a:blip r:embed="rId4"/>
          <a:stretch>
            <a:fillRect/>
          </a:stretch>
        </p:blipFill>
        <p:spPr>
          <a:xfrm>
            <a:off x="21356369" y="3297244"/>
            <a:ext cx="1506911" cy="1506911"/>
          </a:xfrm>
          <a:prstGeom prst="rect">
            <a:avLst/>
          </a:prstGeom>
        </p:spPr>
      </p:pic>
      <p:sp>
        <p:nvSpPr>
          <p:cNvPr id="50" name="Rektangel med klippt hörn 49">
            <a:extLst>
              <a:ext uri="{FF2B5EF4-FFF2-40B4-BE49-F238E27FC236}">
                <a16:creationId xmlns:a16="http://schemas.microsoft.com/office/drawing/2014/main" id="{8232983C-7BB8-6CE8-CA65-82DB4842750A}"/>
              </a:ext>
            </a:extLst>
          </p:cNvPr>
          <p:cNvSpPr/>
          <p:nvPr userDrawn="1"/>
        </p:nvSpPr>
        <p:spPr>
          <a:xfrm>
            <a:off x="12465796" y="3131416"/>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sp>
        <p:nvSpPr>
          <p:cNvPr id="51" name="Platshållare för innehåll 40">
            <a:extLst>
              <a:ext uri="{FF2B5EF4-FFF2-40B4-BE49-F238E27FC236}">
                <a16:creationId xmlns:a16="http://schemas.microsoft.com/office/drawing/2014/main" id="{423669FF-8942-6023-CB0D-5691CBCF9632}"/>
              </a:ext>
            </a:extLst>
          </p:cNvPr>
          <p:cNvSpPr>
            <a:spLocks noGrp="1"/>
          </p:cNvSpPr>
          <p:nvPr>
            <p:ph sz="quarter" idx="15" hasCustomPrompt="1"/>
          </p:nvPr>
        </p:nvSpPr>
        <p:spPr>
          <a:xfrm>
            <a:off x="12465796" y="4975145"/>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59 800</a:t>
            </a:r>
          </a:p>
        </p:txBody>
      </p:sp>
      <p:sp>
        <p:nvSpPr>
          <p:cNvPr id="52" name="Platshållare för innehåll 43">
            <a:extLst>
              <a:ext uri="{FF2B5EF4-FFF2-40B4-BE49-F238E27FC236}">
                <a16:creationId xmlns:a16="http://schemas.microsoft.com/office/drawing/2014/main" id="{79331E5A-DE89-4731-80FF-6E2F310D8592}"/>
              </a:ext>
            </a:extLst>
          </p:cNvPr>
          <p:cNvSpPr>
            <a:spLocks noGrp="1"/>
          </p:cNvSpPr>
          <p:nvPr>
            <p:ph sz="quarter" idx="16" hasCustomPrompt="1"/>
          </p:nvPr>
        </p:nvSpPr>
        <p:spPr>
          <a:xfrm>
            <a:off x="12465795" y="5917440"/>
            <a:ext cx="2388878" cy="471012"/>
          </a:xfrm>
        </p:spPr>
        <p:txBody>
          <a:bodyPr>
            <a:noAutofit/>
          </a:bodyPr>
          <a:lstStyle>
            <a:lvl1pPr>
              <a:defRPr sz="1800" cap="all" baseline="0">
                <a:latin typeface="Montserrat SemiBold" pitchFamily="2" charset="77"/>
              </a:defRPr>
            </a:lvl1pPr>
          </a:lstStyle>
          <a:p>
            <a:pPr lvl="0"/>
            <a:r>
              <a:rPr lang="sv-SE"/>
              <a:t>Följare på </a:t>
            </a:r>
            <a:r>
              <a:rPr lang="sv-SE" err="1"/>
              <a:t>instagram</a:t>
            </a:r>
            <a:endParaRPr lang="sv-SE"/>
          </a:p>
        </p:txBody>
      </p:sp>
      <p:pic>
        <p:nvPicPr>
          <p:cNvPr id="54" name="Bildobjekt 53">
            <a:extLst>
              <a:ext uri="{FF2B5EF4-FFF2-40B4-BE49-F238E27FC236}">
                <a16:creationId xmlns:a16="http://schemas.microsoft.com/office/drawing/2014/main" id="{13824CE5-7658-32AD-8EE5-3D0A348C1121}"/>
              </a:ext>
            </a:extLst>
          </p:cNvPr>
          <p:cNvPicPr>
            <a:picLocks noChangeAspect="1"/>
          </p:cNvPicPr>
          <p:nvPr userDrawn="1"/>
        </p:nvPicPr>
        <p:blipFill>
          <a:blip r:embed="rId5"/>
          <a:stretch>
            <a:fillRect/>
          </a:stretch>
        </p:blipFill>
        <p:spPr>
          <a:xfrm>
            <a:off x="12895895" y="3299825"/>
            <a:ext cx="1506911" cy="1506911"/>
          </a:xfrm>
          <a:prstGeom prst="rect">
            <a:avLst/>
          </a:prstGeom>
        </p:spPr>
      </p:pic>
      <p:sp>
        <p:nvSpPr>
          <p:cNvPr id="55" name="Rektangel med klippt hörn 54">
            <a:extLst>
              <a:ext uri="{FF2B5EF4-FFF2-40B4-BE49-F238E27FC236}">
                <a16:creationId xmlns:a16="http://schemas.microsoft.com/office/drawing/2014/main" id="{CDDF2CA9-3149-2A5D-08AC-4322D5893AE7}"/>
              </a:ext>
            </a:extLst>
          </p:cNvPr>
          <p:cNvSpPr/>
          <p:nvPr userDrawn="1"/>
        </p:nvSpPr>
        <p:spPr>
          <a:xfrm>
            <a:off x="15275166" y="3131416"/>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sp>
        <p:nvSpPr>
          <p:cNvPr id="56" name="Platshållare för innehåll 40">
            <a:extLst>
              <a:ext uri="{FF2B5EF4-FFF2-40B4-BE49-F238E27FC236}">
                <a16:creationId xmlns:a16="http://schemas.microsoft.com/office/drawing/2014/main" id="{0D45A88D-38C5-1879-6318-77EB903CC76E}"/>
              </a:ext>
            </a:extLst>
          </p:cNvPr>
          <p:cNvSpPr>
            <a:spLocks noGrp="1"/>
          </p:cNvSpPr>
          <p:nvPr>
            <p:ph sz="quarter" idx="17" hasCustomPrompt="1"/>
          </p:nvPr>
        </p:nvSpPr>
        <p:spPr>
          <a:xfrm>
            <a:off x="15275166" y="4975145"/>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10 000</a:t>
            </a:r>
          </a:p>
        </p:txBody>
      </p:sp>
      <p:sp>
        <p:nvSpPr>
          <p:cNvPr id="57" name="Platshållare för innehåll 43">
            <a:extLst>
              <a:ext uri="{FF2B5EF4-FFF2-40B4-BE49-F238E27FC236}">
                <a16:creationId xmlns:a16="http://schemas.microsoft.com/office/drawing/2014/main" id="{382C1CB4-C0D1-8CF2-1841-9F7A0F800A90}"/>
              </a:ext>
            </a:extLst>
          </p:cNvPr>
          <p:cNvSpPr>
            <a:spLocks noGrp="1"/>
          </p:cNvSpPr>
          <p:nvPr>
            <p:ph sz="quarter" idx="18" hasCustomPrompt="1"/>
          </p:nvPr>
        </p:nvSpPr>
        <p:spPr>
          <a:xfrm>
            <a:off x="15275165" y="5917440"/>
            <a:ext cx="2388878" cy="471012"/>
          </a:xfrm>
        </p:spPr>
        <p:txBody>
          <a:bodyPr>
            <a:noAutofit/>
          </a:bodyPr>
          <a:lstStyle>
            <a:lvl1pPr>
              <a:defRPr sz="1800" cap="all" baseline="0">
                <a:latin typeface="Montserrat SemiBold" pitchFamily="2" charset="77"/>
              </a:defRPr>
            </a:lvl1pPr>
          </a:lstStyle>
          <a:p>
            <a:pPr lvl="0"/>
            <a:r>
              <a:rPr lang="sv-SE"/>
              <a:t>Följare på </a:t>
            </a:r>
            <a:r>
              <a:rPr lang="sv-SE" err="1"/>
              <a:t>instagram</a:t>
            </a:r>
            <a:endParaRPr lang="sv-SE"/>
          </a:p>
        </p:txBody>
      </p:sp>
      <p:pic>
        <p:nvPicPr>
          <p:cNvPr id="59" name="Bildobjekt 58">
            <a:extLst>
              <a:ext uri="{FF2B5EF4-FFF2-40B4-BE49-F238E27FC236}">
                <a16:creationId xmlns:a16="http://schemas.microsoft.com/office/drawing/2014/main" id="{92DE443B-CEBF-7E79-CD2F-244AA5A47CF2}"/>
              </a:ext>
            </a:extLst>
          </p:cNvPr>
          <p:cNvPicPr>
            <a:picLocks noChangeAspect="1"/>
          </p:cNvPicPr>
          <p:nvPr userDrawn="1"/>
        </p:nvPicPr>
        <p:blipFill>
          <a:blip r:embed="rId6"/>
          <a:stretch>
            <a:fillRect/>
          </a:stretch>
        </p:blipFill>
        <p:spPr>
          <a:xfrm>
            <a:off x="15716063" y="3342888"/>
            <a:ext cx="1506911" cy="1506911"/>
          </a:xfrm>
          <a:prstGeom prst="rect">
            <a:avLst/>
          </a:prstGeom>
        </p:spPr>
      </p:pic>
      <p:sp>
        <p:nvSpPr>
          <p:cNvPr id="60" name="Rektangel med klippt hörn 59">
            <a:extLst>
              <a:ext uri="{FF2B5EF4-FFF2-40B4-BE49-F238E27FC236}">
                <a16:creationId xmlns:a16="http://schemas.microsoft.com/office/drawing/2014/main" id="{69246DEC-2690-0C60-53D0-530B4D295493}"/>
              </a:ext>
            </a:extLst>
          </p:cNvPr>
          <p:cNvSpPr/>
          <p:nvPr userDrawn="1"/>
        </p:nvSpPr>
        <p:spPr>
          <a:xfrm>
            <a:off x="18030962" y="6901300"/>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sp>
        <p:nvSpPr>
          <p:cNvPr id="62" name="Platshållare för innehåll 40">
            <a:extLst>
              <a:ext uri="{FF2B5EF4-FFF2-40B4-BE49-F238E27FC236}">
                <a16:creationId xmlns:a16="http://schemas.microsoft.com/office/drawing/2014/main" id="{621CD707-91F8-5F81-1861-835CA1C065E3}"/>
              </a:ext>
            </a:extLst>
          </p:cNvPr>
          <p:cNvSpPr>
            <a:spLocks noGrp="1"/>
          </p:cNvSpPr>
          <p:nvPr>
            <p:ph sz="quarter" idx="19" hasCustomPrompt="1"/>
          </p:nvPr>
        </p:nvSpPr>
        <p:spPr>
          <a:xfrm>
            <a:off x="18030962" y="8745029"/>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1 700</a:t>
            </a:r>
          </a:p>
        </p:txBody>
      </p:sp>
      <p:sp>
        <p:nvSpPr>
          <p:cNvPr id="63" name="Platshållare för innehåll 43">
            <a:extLst>
              <a:ext uri="{FF2B5EF4-FFF2-40B4-BE49-F238E27FC236}">
                <a16:creationId xmlns:a16="http://schemas.microsoft.com/office/drawing/2014/main" id="{05665E2B-07F1-3C4D-16E7-DAC141ADD8D1}"/>
              </a:ext>
            </a:extLst>
          </p:cNvPr>
          <p:cNvSpPr>
            <a:spLocks noGrp="1"/>
          </p:cNvSpPr>
          <p:nvPr>
            <p:ph sz="quarter" idx="20" hasCustomPrompt="1"/>
          </p:nvPr>
        </p:nvSpPr>
        <p:spPr>
          <a:xfrm>
            <a:off x="18030961" y="9687324"/>
            <a:ext cx="2388878" cy="471012"/>
          </a:xfrm>
        </p:spPr>
        <p:txBody>
          <a:bodyPr>
            <a:noAutofit/>
          </a:bodyPr>
          <a:lstStyle>
            <a:lvl1pPr>
              <a:defRPr sz="1800" cap="all" baseline="0">
                <a:latin typeface="Montserrat SemiBold" pitchFamily="2" charset="77"/>
              </a:defRPr>
            </a:lvl1pPr>
          </a:lstStyle>
          <a:p>
            <a:pPr lvl="0"/>
            <a:r>
              <a:rPr lang="sv-SE"/>
              <a:t>Följare på </a:t>
            </a:r>
            <a:r>
              <a:rPr lang="sv-SE" err="1"/>
              <a:t>twitter</a:t>
            </a:r>
            <a:endParaRPr lang="sv-SE"/>
          </a:p>
        </p:txBody>
      </p:sp>
      <p:sp>
        <p:nvSpPr>
          <p:cNvPr id="64" name="Rektangel med klippt hörn 63">
            <a:extLst>
              <a:ext uri="{FF2B5EF4-FFF2-40B4-BE49-F238E27FC236}">
                <a16:creationId xmlns:a16="http://schemas.microsoft.com/office/drawing/2014/main" id="{F98A2A31-4FC5-BFA5-B3ED-8917411E4B97}"/>
              </a:ext>
            </a:extLst>
          </p:cNvPr>
          <p:cNvSpPr/>
          <p:nvPr userDrawn="1"/>
        </p:nvSpPr>
        <p:spPr>
          <a:xfrm>
            <a:off x="12468187" y="6901300"/>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sp>
        <p:nvSpPr>
          <p:cNvPr id="65" name="Platshållare för innehåll 40">
            <a:extLst>
              <a:ext uri="{FF2B5EF4-FFF2-40B4-BE49-F238E27FC236}">
                <a16:creationId xmlns:a16="http://schemas.microsoft.com/office/drawing/2014/main" id="{11A9380C-5110-7D1F-36A0-EED9BB85EB6A}"/>
              </a:ext>
            </a:extLst>
          </p:cNvPr>
          <p:cNvSpPr>
            <a:spLocks noGrp="1"/>
          </p:cNvSpPr>
          <p:nvPr>
            <p:ph sz="quarter" idx="21" hasCustomPrompt="1"/>
          </p:nvPr>
        </p:nvSpPr>
        <p:spPr>
          <a:xfrm>
            <a:off x="12468187" y="8745029"/>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7 800</a:t>
            </a:r>
          </a:p>
        </p:txBody>
      </p:sp>
      <p:sp>
        <p:nvSpPr>
          <p:cNvPr id="66" name="Platshållare för innehåll 43">
            <a:extLst>
              <a:ext uri="{FF2B5EF4-FFF2-40B4-BE49-F238E27FC236}">
                <a16:creationId xmlns:a16="http://schemas.microsoft.com/office/drawing/2014/main" id="{3A736B07-27AA-B9C6-C9CC-6E34FD9D5C11}"/>
              </a:ext>
            </a:extLst>
          </p:cNvPr>
          <p:cNvSpPr>
            <a:spLocks noGrp="1"/>
          </p:cNvSpPr>
          <p:nvPr>
            <p:ph sz="quarter" idx="22" hasCustomPrompt="1"/>
          </p:nvPr>
        </p:nvSpPr>
        <p:spPr>
          <a:xfrm>
            <a:off x="12468186" y="9687324"/>
            <a:ext cx="2388878" cy="471012"/>
          </a:xfrm>
        </p:spPr>
        <p:txBody>
          <a:bodyPr>
            <a:noAutofit/>
          </a:bodyPr>
          <a:lstStyle>
            <a:lvl1pPr>
              <a:defRPr sz="1800" cap="all" baseline="0">
                <a:latin typeface="Montserrat SemiBold" pitchFamily="2" charset="77"/>
              </a:defRPr>
            </a:lvl1pPr>
          </a:lstStyle>
          <a:p>
            <a:pPr lvl="0"/>
            <a:r>
              <a:rPr lang="sv-SE"/>
              <a:t>Följare på </a:t>
            </a:r>
            <a:r>
              <a:rPr lang="sv-SE" err="1"/>
              <a:t>facebook</a:t>
            </a:r>
            <a:endParaRPr lang="sv-SE"/>
          </a:p>
        </p:txBody>
      </p:sp>
      <p:sp>
        <p:nvSpPr>
          <p:cNvPr id="68" name="Rektangel med klippt hörn 67">
            <a:extLst>
              <a:ext uri="{FF2B5EF4-FFF2-40B4-BE49-F238E27FC236}">
                <a16:creationId xmlns:a16="http://schemas.microsoft.com/office/drawing/2014/main" id="{0FF5A576-4870-7E87-204E-33A39F6C43EB}"/>
              </a:ext>
            </a:extLst>
          </p:cNvPr>
          <p:cNvSpPr/>
          <p:nvPr userDrawn="1"/>
        </p:nvSpPr>
        <p:spPr>
          <a:xfrm>
            <a:off x="15201357" y="6901300"/>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sp>
        <p:nvSpPr>
          <p:cNvPr id="69" name="Platshållare för innehåll 40">
            <a:extLst>
              <a:ext uri="{FF2B5EF4-FFF2-40B4-BE49-F238E27FC236}">
                <a16:creationId xmlns:a16="http://schemas.microsoft.com/office/drawing/2014/main" id="{61EAC3C4-01EF-771D-C1DA-21C8D6ADF837}"/>
              </a:ext>
            </a:extLst>
          </p:cNvPr>
          <p:cNvSpPr>
            <a:spLocks noGrp="1"/>
          </p:cNvSpPr>
          <p:nvPr>
            <p:ph sz="quarter" idx="23" hasCustomPrompt="1"/>
          </p:nvPr>
        </p:nvSpPr>
        <p:spPr>
          <a:xfrm>
            <a:off x="15201357" y="8745029"/>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212 125</a:t>
            </a:r>
          </a:p>
        </p:txBody>
      </p:sp>
      <p:sp>
        <p:nvSpPr>
          <p:cNvPr id="70" name="Platshållare för innehåll 43">
            <a:extLst>
              <a:ext uri="{FF2B5EF4-FFF2-40B4-BE49-F238E27FC236}">
                <a16:creationId xmlns:a16="http://schemas.microsoft.com/office/drawing/2014/main" id="{CE097CC9-99F8-8080-4754-122002FEB796}"/>
              </a:ext>
            </a:extLst>
          </p:cNvPr>
          <p:cNvSpPr>
            <a:spLocks noGrp="1"/>
          </p:cNvSpPr>
          <p:nvPr>
            <p:ph sz="quarter" idx="24" hasCustomPrompt="1"/>
          </p:nvPr>
        </p:nvSpPr>
        <p:spPr>
          <a:xfrm>
            <a:off x="15201356" y="9687324"/>
            <a:ext cx="2388878" cy="471012"/>
          </a:xfrm>
        </p:spPr>
        <p:txBody>
          <a:bodyPr>
            <a:noAutofit/>
          </a:bodyPr>
          <a:lstStyle>
            <a:lvl1pPr>
              <a:defRPr sz="1800" cap="all" baseline="0">
                <a:latin typeface="Montserrat SemiBold" pitchFamily="2" charset="77"/>
              </a:defRPr>
            </a:lvl1pPr>
          </a:lstStyle>
          <a:p>
            <a:pPr lvl="0"/>
            <a:r>
              <a:rPr lang="sv-SE"/>
              <a:t>Följare på </a:t>
            </a:r>
            <a:r>
              <a:rPr lang="sv-SE" err="1"/>
              <a:t>instagram</a:t>
            </a:r>
            <a:endParaRPr lang="sv-SE"/>
          </a:p>
        </p:txBody>
      </p:sp>
      <p:pic>
        <p:nvPicPr>
          <p:cNvPr id="73" name="Bildobjekt 72">
            <a:extLst>
              <a:ext uri="{FF2B5EF4-FFF2-40B4-BE49-F238E27FC236}">
                <a16:creationId xmlns:a16="http://schemas.microsoft.com/office/drawing/2014/main" id="{DA4B165F-E66A-68DA-71EC-1C969EF5433B}"/>
              </a:ext>
            </a:extLst>
          </p:cNvPr>
          <p:cNvPicPr>
            <a:picLocks noChangeAspect="1"/>
          </p:cNvPicPr>
          <p:nvPr userDrawn="1"/>
        </p:nvPicPr>
        <p:blipFill>
          <a:blip r:embed="rId7"/>
          <a:stretch>
            <a:fillRect/>
          </a:stretch>
        </p:blipFill>
        <p:spPr>
          <a:xfrm>
            <a:off x="12895894" y="7092972"/>
            <a:ext cx="1506911" cy="1506911"/>
          </a:xfrm>
          <a:prstGeom prst="rect">
            <a:avLst/>
          </a:prstGeom>
        </p:spPr>
      </p:pic>
      <p:pic>
        <p:nvPicPr>
          <p:cNvPr id="74" name="Bildobjekt 73">
            <a:extLst>
              <a:ext uri="{FF2B5EF4-FFF2-40B4-BE49-F238E27FC236}">
                <a16:creationId xmlns:a16="http://schemas.microsoft.com/office/drawing/2014/main" id="{D0D70A42-4305-58F5-1716-6071935670DE}"/>
              </a:ext>
            </a:extLst>
          </p:cNvPr>
          <p:cNvPicPr>
            <a:picLocks noChangeAspect="1"/>
          </p:cNvPicPr>
          <p:nvPr userDrawn="1"/>
        </p:nvPicPr>
        <p:blipFill>
          <a:blip r:embed="rId8"/>
          <a:stretch>
            <a:fillRect/>
          </a:stretch>
        </p:blipFill>
        <p:spPr>
          <a:xfrm>
            <a:off x="15616480" y="7046446"/>
            <a:ext cx="1506911" cy="1506911"/>
          </a:xfrm>
          <a:prstGeom prst="rect">
            <a:avLst/>
          </a:prstGeom>
        </p:spPr>
      </p:pic>
      <p:pic>
        <p:nvPicPr>
          <p:cNvPr id="76" name="Bildobjekt 75" descr="En bild som visar Mobiltelefon, skärmbild, smartphone, svart och vit&#10;&#10;Automatiskt genererad beskrivning">
            <a:extLst>
              <a:ext uri="{FF2B5EF4-FFF2-40B4-BE49-F238E27FC236}">
                <a16:creationId xmlns:a16="http://schemas.microsoft.com/office/drawing/2014/main" id="{CA3C1100-6E93-DC50-82FD-BEFD9D804361}"/>
              </a:ext>
            </a:extLst>
          </p:cNvPr>
          <p:cNvPicPr>
            <a:picLocks noChangeAspect="1"/>
          </p:cNvPicPr>
          <p:nvPr userDrawn="1"/>
        </p:nvPicPr>
        <p:blipFill>
          <a:blip r:embed="rId9"/>
          <a:stretch>
            <a:fillRect/>
          </a:stretch>
        </p:blipFill>
        <p:spPr>
          <a:xfrm rot="21255299">
            <a:off x="-1176853" y="-5990256"/>
            <a:ext cx="12952207" cy="19596834"/>
          </a:xfrm>
          <a:prstGeom prst="rect">
            <a:avLst/>
          </a:prstGeom>
        </p:spPr>
      </p:pic>
      <p:sp>
        <p:nvSpPr>
          <p:cNvPr id="4" name="textruta 3">
            <a:extLst>
              <a:ext uri="{FF2B5EF4-FFF2-40B4-BE49-F238E27FC236}">
                <a16:creationId xmlns:a16="http://schemas.microsoft.com/office/drawing/2014/main" id="{798B6EFA-1D06-B06E-3324-5401599D8B17}"/>
              </a:ext>
            </a:extLst>
          </p:cNvPr>
          <p:cNvSpPr txBox="1"/>
          <p:nvPr userDrawn="1"/>
        </p:nvSpPr>
        <p:spPr>
          <a:xfrm rot="21229492">
            <a:off x="1330135" y="3265868"/>
            <a:ext cx="8098631" cy="156966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sv-SE" sz="9600" b="0" i="0" cap="all" baseline="0">
                <a:solidFill>
                  <a:schemeClr val="tx2"/>
                </a:solidFill>
                <a:latin typeface="Mongoose Regular" panose="02000000000000000000" pitchFamily="2" charset="77"/>
                <a:cs typeface="Calibri"/>
              </a:rPr>
              <a:t>Svensk innebandy </a:t>
            </a:r>
            <a:r>
              <a:rPr lang="sv-SE" sz="9600" b="0" i="0" cap="all" baseline="0">
                <a:solidFill>
                  <a:schemeClr val="bg1"/>
                </a:solidFill>
                <a:latin typeface="Mongoose Regular" panose="02000000000000000000" pitchFamily="2" charset="77"/>
                <a:cs typeface="Calibri"/>
              </a:rPr>
              <a:t>når ut</a:t>
            </a:r>
          </a:p>
        </p:txBody>
      </p:sp>
      <p:sp>
        <p:nvSpPr>
          <p:cNvPr id="5" name="textruta 4">
            <a:extLst>
              <a:ext uri="{FF2B5EF4-FFF2-40B4-BE49-F238E27FC236}">
                <a16:creationId xmlns:a16="http://schemas.microsoft.com/office/drawing/2014/main" id="{A9CA4B01-7C17-11AB-F298-7DC829306170}"/>
              </a:ext>
            </a:extLst>
          </p:cNvPr>
          <p:cNvSpPr txBox="1"/>
          <p:nvPr userDrawn="1"/>
        </p:nvSpPr>
        <p:spPr>
          <a:xfrm rot="21216290">
            <a:off x="1962037" y="5015479"/>
            <a:ext cx="7313790" cy="4154984"/>
          </a:xfrm>
          <a:prstGeom prst="rect">
            <a:avLst/>
          </a:prstGeom>
          <a:noFill/>
        </p:spPr>
        <p:txBody>
          <a:bodyPr wrap="square" rtlCol="0">
            <a:spAutoFit/>
          </a:bodyPr>
          <a:lstStyle/>
          <a:p>
            <a:pPr lvl="0" algn="ctr"/>
            <a:r>
              <a:rPr lang="sv-SE" sz="2400" b="1" i="0">
                <a:latin typeface="Montserrat SemiBold" pitchFamily="2" charset="77"/>
              </a:rPr>
              <a:t>Under säsongen hade vi en total </a:t>
            </a:r>
            <a:br>
              <a:rPr lang="sv-SE" sz="2400" b="1" i="0">
                <a:latin typeface="Montserrat SemiBold" pitchFamily="2" charset="77"/>
              </a:rPr>
            </a:br>
            <a:r>
              <a:rPr lang="sv-SE" sz="2400" b="1" i="0">
                <a:latin typeface="Montserrat SemiBold" pitchFamily="2" charset="77"/>
              </a:rPr>
              <a:t>räckvidd om: </a:t>
            </a:r>
            <a:r>
              <a:rPr lang="sv-SE" sz="2400" b="0" i="0">
                <a:latin typeface="Montserrat Light" pitchFamily="2" charset="77"/>
              </a:rPr>
              <a:t> 31 724 541 </a:t>
            </a:r>
            <a:br>
              <a:rPr lang="sv-SE" sz="2400" b="0" i="0">
                <a:latin typeface="Montserrat Light" pitchFamily="2" charset="77"/>
              </a:rPr>
            </a:br>
            <a:br>
              <a:rPr lang="sv-SE" sz="2400" b="0" i="0">
                <a:latin typeface="Montserrat Light" pitchFamily="2" charset="77"/>
              </a:rPr>
            </a:br>
            <a:r>
              <a:rPr lang="sv-SE" sz="2400" b="1" i="0">
                <a:latin typeface="Montserrat SemiBold" pitchFamily="2" charset="77"/>
              </a:rPr>
              <a:t>Vilket gav ett snitt per månad: </a:t>
            </a:r>
            <a:r>
              <a:rPr lang="sv-SE" sz="2400" b="0" i="0">
                <a:latin typeface="Montserrat Light" pitchFamily="2" charset="77"/>
              </a:rPr>
              <a:t>2 643 711 </a:t>
            </a:r>
            <a:br>
              <a:rPr lang="sv-SE" sz="2400" b="0" i="0">
                <a:latin typeface="Montserrat Light" pitchFamily="2" charset="77"/>
              </a:rPr>
            </a:br>
            <a:br>
              <a:rPr lang="sv-SE" sz="2400" b="0" i="0">
                <a:latin typeface="Montserrat Light" pitchFamily="2" charset="77"/>
              </a:rPr>
            </a:br>
            <a:r>
              <a:rPr lang="sv-SE" sz="2400" b="0" i="0">
                <a:latin typeface="Montserrat Light" pitchFamily="2" charset="77"/>
              </a:rPr>
              <a:t>Vi gjorde totalt 3191 poster </a:t>
            </a:r>
            <a:br>
              <a:rPr lang="sv-SE" sz="2400" b="0" i="0">
                <a:latin typeface="Montserrat Light" pitchFamily="2" charset="77"/>
              </a:rPr>
            </a:br>
            <a:br>
              <a:rPr lang="sv-SE" sz="2400" b="0" i="0">
                <a:latin typeface="Montserrat Light" pitchFamily="2" charset="77"/>
              </a:rPr>
            </a:br>
            <a:r>
              <a:rPr lang="sv-SE" sz="2400" b="0" i="0">
                <a:latin typeface="Montserrat Light" pitchFamily="2" charset="77"/>
              </a:rPr>
              <a:t>Vilket i snitt blev 13 poster per dag </a:t>
            </a:r>
            <a:br>
              <a:rPr lang="sv-SE" sz="2400" b="0" i="0">
                <a:latin typeface="Montserrat Light" pitchFamily="2" charset="77"/>
              </a:rPr>
            </a:br>
            <a:r>
              <a:rPr lang="sv-SE" sz="2400" b="0" i="0">
                <a:latin typeface="Montserrat Light" pitchFamily="2" charset="77"/>
              </a:rPr>
              <a:t>(räknat på 253 arbetsdagar på ett år)  </a:t>
            </a:r>
            <a:br>
              <a:rPr lang="sv-SE" sz="2400" b="0" i="0">
                <a:latin typeface="Montserrat Light" pitchFamily="2" charset="77"/>
              </a:rPr>
            </a:br>
            <a:endParaRPr lang="sv-SE" sz="2400" b="0" i="0">
              <a:latin typeface="Montserrat Light" pitchFamily="2" charset="77"/>
            </a:endParaRPr>
          </a:p>
          <a:p>
            <a:pPr lvl="0" algn="ctr"/>
            <a:r>
              <a:rPr lang="sv-SE" sz="2400" b="0" i="0">
                <a:latin typeface="Montserrat Light" pitchFamily="2" charset="77"/>
              </a:rPr>
              <a:t>–</a:t>
            </a:r>
            <a:endParaRPr lang="sv-SE" sz="2400" b="0" i="0">
              <a:solidFill>
                <a:schemeClr val="bg1"/>
              </a:solidFill>
              <a:latin typeface="Montserrat Light" pitchFamily="2" charset="77"/>
              <a:cs typeface="Calibri"/>
            </a:endParaRPr>
          </a:p>
        </p:txBody>
      </p:sp>
      <p:sp>
        <p:nvSpPr>
          <p:cNvPr id="3" name="Rektangel med klippt hörn 2">
            <a:extLst>
              <a:ext uri="{FF2B5EF4-FFF2-40B4-BE49-F238E27FC236}">
                <a16:creationId xmlns:a16="http://schemas.microsoft.com/office/drawing/2014/main" id="{D8B426D8-94B0-3948-547C-610DA6FF40F3}"/>
              </a:ext>
            </a:extLst>
          </p:cNvPr>
          <p:cNvSpPr/>
          <p:nvPr userDrawn="1"/>
        </p:nvSpPr>
        <p:spPr>
          <a:xfrm>
            <a:off x="20939054" y="6901300"/>
            <a:ext cx="2388707" cy="3065364"/>
          </a:xfrm>
          <a:prstGeom prst="snip1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Montserrat Light" pitchFamily="2" charset="77"/>
            </a:endParaRPr>
          </a:p>
        </p:txBody>
      </p:sp>
      <p:pic>
        <p:nvPicPr>
          <p:cNvPr id="9" name="Bildobjekt 8">
            <a:extLst>
              <a:ext uri="{FF2B5EF4-FFF2-40B4-BE49-F238E27FC236}">
                <a16:creationId xmlns:a16="http://schemas.microsoft.com/office/drawing/2014/main" id="{E6256C59-CF29-EAD9-E31F-F9AA6E5C1B68}"/>
              </a:ext>
            </a:extLst>
          </p:cNvPr>
          <p:cNvPicPr>
            <a:picLocks noChangeAspect="1"/>
          </p:cNvPicPr>
          <p:nvPr userDrawn="1"/>
        </p:nvPicPr>
        <p:blipFill>
          <a:blip r:embed="rId10"/>
          <a:stretch>
            <a:fillRect/>
          </a:stretch>
        </p:blipFill>
        <p:spPr>
          <a:xfrm>
            <a:off x="21374976" y="7055254"/>
            <a:ext cx="1535150" cy="1535150"/>
          </a:xfrm>
          <a:prstGeom prst="rect">
            <a:avLst/>
          </a:prstGeom>
        </p:spPr>
      </p:pic>
      <p:sp>
        <p:nvSpPr>
          <p:cNvPr id="10" name="Platshållare för innehåll 40">
            <a:extLst>
              <a:ext uri="{FF2B5EF4-FFF2-40B4-BE49-F238E27FC236}">
                <a16:creationId xmlns:a16="http://schemas.microsoft.com/office/drawing/2014/main" id="{8378F51F-A50B-F207-8A25-A5CFA77A0F06}"/>
              </a:ext>
            </a:extLst>
          </p:cNvPr>
          <p:cNvSpPr>
            <a:spLocks noGrp="1"/>
          </p:cNvSpPr>
          <p:nvPr>
            <p:ph sz="quarter" idx="25" hasCustomPrompt="1"/>
          </p:nvPr>
        </p:nvSpPr>
        <p:spPr>
          <a:xfrm>
            <a:off x="20951962" y="8745029"/>
            <a:ext cx="2388708" cy="758561"/>
          </a:xfrm>
        </p:spPr>
        <p:txBody>
          <a:bodyPr>
            <a:normAutofit/>
          </a:bodyPr>
          <a:lstStyle>
            <a:lvl1pPr>
              <a:defRPr sz="8000" cap="all" baseline="0">
                <a:solidFill>
                  <a:srgbClr val="F3EB75"/>
                </a:solidFill>
                <a:latin typeface="Mongoose Regular" panose="02000000000000000000" pitchFamily="2" charset="77"/>
              </a:defRPr>
            </a:lvl1pPr>
          </a:lstStyle>
          <a:p>
            <a:pPr lvl="0"/>
            <a:r>
              <a:rPr lang="sv-SE"/>
              <a:t>25 000</a:t>
            </a:r>
          </a:p>
        </p:txBody>
      </p:sp>
      <p:sp>
        <p:nvSpPr>
          <p:cNvPr id="11" name="Platshållare för innehåll 43">
            <a:extLst>
              <a:ext uri="{FF2B5EF4-FFF2-40B4-BE49-F238E27FC236}">
                <a16:creationId xmlns:a16="http://schemas.microsoft.com/office/drawing/2014/main" id="{3187645B-B1C5-D21A-A341-89A0C6739063}"/>
              </a:ext>
            </a:extLst>
          </p:cNvPr>
          <p:cNvSpPr>
            <a:spLocks noGrp="1"/>
          </p:cNvSpPr>
          <p:nvPr>
            <p:ph sz="quarter" idx="26" hasCustomPrompt="1"/>
          </p:nvPr>
        </p:nvSpPr>
        <p:spPr>
          <a:xfrm>
            <a:off x="20951961" y="9687324"/>
            <a:ext cx="2388878" cy="471012"/>
          </a:xfrm>
        </p:spPr>
        <p:txBody>
          <a:bodyPr>
            <a:noAutofit/>
          </a:bodyPr>
          <a:lstStyle>
            <a:lvl1pPr>
              <a:defRPr sz="1800" cap="all" baseline="0">
                <a:latin typeface="Montserrat SemiBold" pitchFamily="2" charset="77"/>
              </a:defRPr>
            </a:lvl1pPr>
          </a:lstStyle>
          <a:p>
            <a:pPr lvl="0"/>
            <a:r>
              <a:rPr lang="sv-SE"/>
              <a:t>Prenumeranter av passning</a:t>
            </a:r>
          </a:p>
        </p:txBody>
      </p:sp>
    </p:spTree>
    <p:extLst>
      <p:ext uri="{BB962C8B-B14F-4D97-AF65-F5344CB8AC3E}">
        <p14:creationId xmlns:p14="http://schemas.microsoft.com/office/powerpoint/2010/main" val="763168510"/>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 liggande stapeldiagram">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627636D-0BED-BF00-56DE-04ECD5A46E02}"/>
              </a:ext>
            </a:extLst>
          </p:cNvPr>
          <p:cNvSpPr>
            <a:spLocks noGrp="1"/>
          </p:cNvSpPr>
          <p:nvPr>
            <p:ph type="title" hasCustomPrompt="1"/>
          </p:nvPr>
        </p:nvSpPr>
        <p:spPr>
          <a:xfrm>
            <a:off x="1170966" y="1310092"/>
            <a:ext cx="21029831" cy="1360447"/>
          </a:xfrm>
        </p:spPr>
        <p:txBody>
          <a:bodyPr>
            <a:noAutofit/>
          </a:bodyPr>
          <a:lstStyle>
            <a:lvl1pPr algn="l">
              <a:defRPr sz="8500" baseline="0">
                <a:solidFill>
                  <a:srgbClr val="F3EB75"/>
                </a:solidFill>
              </a:defRPr>
            </a:lvl1pPr>
          </a:lstStyle>
          <a:p>
            <a:r>
              <a:rPr lang="sv-SE"/>
              <a:t>Skriv en Avsnittsrubrik</a:t>
            </a:r>
            <a:endParaRPr lang="en-US"/>
          </a:p>
        </p:txBody>
      </p:sp>
      <p:sp>
        <p:nvSpPr>
          <p:cNvPr id="14" name="Platshållare för text 24">
            <a:extLst>
              <a:ext uri="{FF2B5EF4-FFF2-40B4-BE49-F238E27FC236}">
                <a16:creationId xmlns:a16="http://schemas.microsoft.com/office/drawing/2014/main" id="{F524BB86-5BCC-6962-BAB6-4DEAC9B3BA7D}"/>
              </a:ext>
            </a:extLst>
          </p:cNvPr>
          <p:cNvSpPr>
            <a:spLocks noGrp="1"/>
          </p:cNvSpPr>
          <p:nvPr>
            <p:ph type="body" sz="quarter" idx="10"/>
          </p:nvPr>
        </p:nvSpPr>
        <p:spPr>
          <a:xfrm>
            <a:off x="1171159" y="4103117"/>
            <a:ext cx="7684083" cy="8134350"/>
          </a:xfrm>
        </p:spPr>
        <p:txBody>
          <a:bodyPr>
            <a:normAutofit/>
          </a:bodyPr>
          <a:lstStyle>
            <a:lvl1pPr algn="l">
              <a:lnSpc>
                <a:spcPct val="150000"/>
              </a:lnSpc>
              <a:defRPr sz="2200" baseline="0"/>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innehåll 26">
            <a:extLst>
              <a:ext uri="{FF2B5EF4-FFF2-40B4-BE49-F238E27FC236}">
                <a16:creationId xmlns:a16="http://schemas.microsoft.com/office/drawing/2014/main" id="{67217F86-7B98-4BFC-2F26-FC1B2A47F0C9}"/>
              </a:ext>
            </a:extLst>
          </p:cNvPr>
          <p:cNvSpPr>
            <a:spLocks noGrp="1"/>
          </p:cNvSpPr>
          <p:nvPr>
            <p:ph sz="quarter" idx="11" hasCustomPrompt="1"/>
          </p:nvPr>
        </p:nvSpPr>
        <p:spPr>
          <a:xfrm>
            <a:off x="1171159" y="3416883"/>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rubrik</a:t>
            </a:r>
          </a:p>
        </p:txBody>
      </p:sp>
    </p:spTree>
    <p:extLst>
      <p:ext uri="{BB962C8B-B14F-4D97-AF65-F5344CB8AC3E}">
        <p14:creationId xmlns:p14="http://schemas.microsoft.com/office/powerpoint/2010/main" val="176590094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 cirkeldiagram + text">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F50323F-EEA2-E299-A2DC-B3FEFE44C693}"/>
              </a:ext>
            </a:extLst>
          </p:cNvPr>
          <p:cNvSpPr>
            <a:spLocks noGrp="1"/>
          </p:cNvSpPr>
          <p:nvPr>
            <p:ph type="title" hasCustomPrompt="1"/>
          </p:nvPr>
        </p:nvSpPr>
        <p:spPr>
          <a:xfrm>
            <a:off x="1170966" y="1310092"/>
            <a:ext cx="21029831" cy="1360447"/>
          </a:xfrm>
        </p:spPr>
        <p:txBody>
          <a:bodyPr>
            <a:noAutofit/>
          </a:bodyPr>
          <a:lstStyle>
            <a:lvl1pPr algn="l">
              <a:defRPr sz="8500" baseline="0">
                <a:solidFill>
                  <a:srgbClr val="F3EB75"/>
                </a:solidFill>
              </a:defRPr>
            </a:lvl1pPr>
          </a:lstStyle>
          <a:p>
            <a:r>
              <a:rPr lang="sv-SE"/>
              <a:t>Skriv en Avsnittsrubrik</a:t>
            </a:r>
            <a:endParaRPr lang="en-US"/>
          </a:p>
        </p:txBody>
      </p:sp>
      <p:sp>
        <p:nvSpPr>
          <p:cNvPr id="29" name="Platshållare för text 24">
            <a:extLst>
              <a:ext uri="{FF2B5EF4-FFF2-40B4-BE49-F238E27FC236}">
                <a16:creationId xmlns:a16="http://schemas.microsoft.com/office/drawing/2014/main" id="{D919DD2A-4ECA-6E38-D404-1792042346A6}"/>
              </a:ext>
            </a:extLst>
          </p:cNvPr>
          <p:cNvSpPr>
            <a:spLocks noGrp="1"/>
          </p:cNvSpPr>
          <p:nvPr>
            <p:ph type="body" sz="quarter" idx="10"/>
          </p:nvPr>
        </p:nvSpPr>
        <p:spPr>
          <a:xfrm>
            <a:off x="1171159" y="4103117"/>
            <a:ext cx="7684083" cy="8134350"/>
          </a:xfrm>
        </p:spPr>
        <p:txBody>
          <a:bodyPr>
            <a:normAutofit/>
          </a:bodyPr>
          <a:lstStyle>
            <a:lvl1pPr algn="l">
              <a:lnSpc>
                <a:spcPct val="150000"/>
              </a:lnSpc>
              <a:defRPr sz="2200" baseline="0"/>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0" name="Platshållare för innehåll 26">
            <a:extLst>
              <a:ext uri="{FF2B5EF4-FFF2-40B4-BE49-F238E27FC236}">
                <a16:creationId xmlns:a16="http://schemas.microsoft.com/office/drawing/2014/main" id="{1507E27D-E810-24B6-9362-9EBA2D7A0AF5}"/>
              </a:ext>
            </a:extLst>
          </p:cNvPr>
          <p:cNvSpPr>
            <a:spLocks noGrp="1"/>
          </p:cNvSpPr>
          <p:nvPr>
            <p:ph sz="quarter" idx="11" hasCustomPrompt="1"/>
          </p:nvPr>
        </p:nvSpPr>
        <p:spPr>
          <a:xfrm>
            <a:off x="1171159" y="3416883"/>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rubrik</a:t>
            </a:r>
          </a:p>
        </p:txBody>
      </p:sp>
    </p:spTree>
    <p:extLst>
      <p:ext uri="{BB962C8B-B14F-4D97-AF65-F5344CB8AC3E}">
        <p14:creationId xmlns:p14="http://schemas.microsoft.com/office/powerpoint/2010/main" val="1581715873"/>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 stapeldiagram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0966" y="1310092"/>
            <a:ext cx="21029831" cy="1360447"/>
          </a:xfrm>
        </p:spPr>
        <p:txBody>
          <a:bodyPr>
            <a:noAutofit/>
          </a:bodyPr>
          <a:lstStyle>
            <a:lvl1pPr algn="l">
              <a:defRPr sz="8500" baseline="0">
                <a:solidFill>
                  <a:srgbClr val="F3EB75"/>
                </a:solidFill>
              </a:defRPr>
            </a:lvl1pPr>
          </a:lstStyle>
          <a:p>
            <a:r>
              <a:rPr lang="sv-SE"/>
              <a:t>Skriv en Avsnittsrubrik</a:t>
            </a:r>
            <a:endParaRPr lang="en-US"/>
          </a:p>
        </p:txBody>
      </p:sp>
      <p:sp>
        <p:nvSpPr>
          <p:cNvPr id="19" name="Platshållare för text 24">
            <a:extLst>
              <a:ext uri="{FF2B5EF4-FFF2-40B4-BE49-F238E27FC236}">
                <a16:creationId xmlns:a16="http://schemas.microsoft.com/office/drawing/2014/main" id="{4FD50C20-F8A8-8A2C-5090-6F0FD9DFBE68}"/>
              </a:ext>
            </a:extLst>
          </p:cNvPr>
          <p:cNvSpPr>
            <a:spLocks noGrp="1"/>
          </p:cNvSpPr>
          <p:nvPr>
            <p:ph type="body" sz="quarter" idx="10"/>
          </p:nvPr>
        </p:nvSpPr>
        <p:spPr>
          <a:xfrm>
            <a:off x="1171159" y="4103117"/>
            <a:ext cx="7684083" cy="8134350"/>
          </a:xfrm>
        </p:spPr>
        <p:txBody>
          <a:bodyPr>
            <a:normAutofit/>
          </a:bodyPr>
          <a:lstStyle>
            <a:lvl1pPr algn="l">
              <a:lnSpc>
                <a:spcPct val="150000"/>
              </a:lnSpc>
              <a:defRPr sz="2200" baseline="0"/>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innehåll 26">
            <a:extLst>
              <a:ext uri="{FF2B5EF4-FFF2-40B4-BE49-F238E27FC236}">
                <a16:creationId xmlns:a16="http://schemas.microsoft.com/office/drawing/2014/main" id="{F9DB6BC0-8C7C-61E6-EE48-5BA948B134EE}"/>
              </a:ext>
            </a:extLst>
          </p:cNvPr>
          <p:cNvSpPr>
            <a:spLocks noGrp="1"/>
          </p:cNvSpPr>
          <p:nvPr>
            <p:ph sz="quarter" idx="11" hasCustomPrompt="1"/>
          </p:nvPr>
        </p:nvSpPr>
        <p:spPr>
          <a:xfrm>
            <a:off x="1171159" y="3416883"/>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rubrik</a:t>
            </a:r>
          </a:p>
        </p:txBody>
      </p:sp>
    </p:spTree>
    <p:extLst>
      <p:ext uri="{BB962C8B-B14F-4D97-AF65-F5344CB8AC3E}">
        <p14:creationId xmlns:p14="http://schemas.microsoft.com/office/powerpoint/2010/main" val="4219618342"/>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ffror engagemang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6268" y="4393517"/>
            <a:ext cx="5371192" cy="2644959"/>
          </a:xfrm>
        </p:spPr>
        <p:txBody>
          <a:bodyPr anchor="b">
            <a:normAutofit/>
          </a:bodyPr>
          <a:lstStyle>
            <a:lvl1pPr>
              <a:defRPr sz="19000" i="1" baseline="0">
                <a:solidFill>
                  <a:schemeClr val="tx2"/>
                </a:solidFill>
              </a:defRPr>
            </a:lvl1pPr>
          </a:lstStyle>
          <a:p>
            <a:r>
              <a:rPr lang="sv-SE"/>
              <a:t>130 000</a:t>
            </a:r>
            <a:endParaRPr lang="en-US"/>
          </a:p>
        </p:txBody>
      </p:sp>
      <p:sp>
        <p:nvSpPr>
          <p:cNvPr id="7" name="Slide Number Placeholder 6"/>
          <p:cNvSpPr>
            <a:spLocks noGrp="1"/>
          </p:cNvSpPr>
          <p:nvPr>
            <p:ph type="sldNum" sz="quarter" idx="12"/>
          </p:nvPr>
        </p:nvSpPr>
        <p:spPr>
          <a:xfrm>
            <a:off x="23540225" y="12287606"/>
            <a:ext cx="453429" cy="730250"/>
          </a:xfrm>
          <a:prstGeom prst="rect">
            <a:avLst/>
          </a:prstGeom>
        </p:spPr>
        <p:txBody>
          <a:bodyPr/>
          <a:lstStyle>
            <a:lvl1pPr>
              <a:defRPr b="0" i="0">
                <a:latin typeface="Montserrat Light" pitchFamily="2" charset="77"/>
              </a:defRPr>
            </a:lvl1pPr>
          </a:lstStyle>
          <a:p>
            <a:fld id="{6CF6DF2A-1762-5D4B-A91F-4AE05CC6BD4E}" type="slidenum">
              <a:rPr lang="sv-SE" smtClean="0"/>
              <a:pPr/>
              <a:t>‹#›</a:t>
            </a:fld>
            <a:endParaRPr lang="sv-SE"/>
          </a:p>
        </p:txBody>
      </p:sp>
      <p:sp>
        <p:nvSpPr>
          <p:cNvPr id="14" name="Platshållare för text 13">
            <a:extLst>
              <a:ext uri="{FF2B5EF4-FFF2-40B4-BE49-F238E27FC236}">
                <a16:creationId xmlns:a16="http://schemas.microsoft.com/office/drawing/2014/main" id="{75E6E717-0077-AF27-6BF8-53086C362F5B}"/>
              </a:ext>
            </a:extLst>
          </p:cNvPr>
          <p:cNvSpPr>
            <a:spLocks noGrp="1"/>
          </p:cNvSpPr>
          <p:nvPr>
            <p:ph type="body" sz="quarter" idx="13" hasCustomPrompt="1"/>
          </p:nvPr>
        </p:nvSpPr>
        <p:spPr>
          <a:xfrm>
            <a:off x="906632" y="6836701"/>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Licensierade spelare</a:t>
            </a:r>
          </a:p>
        </p:txBody>
      </p:sp>
      <p:sp>
        <p:nvSpPr>
          <p:cNvPr id="17" name="Platshållare för text 13">
            <a:extLst>
              <a:ext uri="{FF2B5EF4-FFF2-40B4-BE49-F238E27FC236}">
                <a16:creationId xmlns:a16="http://schemas.microsoft.com/office/drawing/2014/main" id="{A2A601B7-4BD3-E2E0-605A-AC69ECB4DC30}"/>
              </a:ext>
            </a:extLst>
          </p:cNvPr>
          <p:cNvSpPr>
            <a:spLocks noGrp="1"/>
          </p:cNvSpPr>
          <p:nvPr>
            <p:ph type="body" sz="quarter" idx="14" hasCustomPrompt="1"/>
          </p:nvPr>
        </p:nvSpPr>
        <p:spPr>
          <a:xfrm>
            <a:off x="6665748" y="6836701"/>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domare</a:t>
            </a:r>
          </a:p>
        </p:txBody>
      </p:sp>
      <p:sp>
        <p:nvSpPr>
          <p:cNvPr id="19" name="Platshållare för text 13">
            <a:extLst>
              <a:ext uri="{FF2B5EF4-FFF2-40B4-BE49-F238E27FC236}">
                <a16:creationId xmlns:a16="http://schemas.microsoft.com/office/drawing/2014/main" id="{D0C1D022-166A-6B2E-BF47-48D8EABB7D8E}"/>
              </a:ext>
            </a:extLst>
          </p:cNvPr>
          <p:cNvSpPr>
            <a:spLocks noGrp="1"/>
          </p:cNvSpPr>
          <p:nvPr>
            <p:ph type="body" sz="quarter" idx="15" hasCustomPrompt="1"/>
          </p:nvPr>
        </p:nvSpPr>
        <p:spPr>
          <a:xfrm>
            <a:off x="12424864" y="6836701"/>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Motionärer</a:t>
            </a:r>
          </a:p>
        </p:txBody>
      </p:sp>
      <p:sp>
        <p:nvSpPr>
          <p:cNvPr id="21" name="Platshållare för text 13">
            <a:extLst>
              <a:ext uri="{FF2B5EF4-FFF2-40B4-BE49-F238E27FC236}">
                <a16:creationId xmlns:a16="http://schemas.microsoft.com/office/drawing/2014/main" id="{47EC5986-692E-E680-A288-F0185F87B222}"/>
              </a:ext>
            </a:extLst>
          </p:cNvPr>
          <p:cNvSpPr>
            <a:spLocks noGrp="1"/>
          </p:cNvSpPr>
          <p:nvPr>
            <p:ph type="body" sz="quarter" idx="16" hasCustomPrompt="1"/>
          </p:nvPr>
        </p:nvSpPr>
        <p:spPr>
          <a:xfrm>
            <a:off x="18183980" y="6836701"/>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Utbildade tränare</a:t>
            </a:r>
          </a:p>
        </p:txBody>
      </p:sp>
      <p:sp>
        <p:nvSpPr>
          <p:cNvPr id="24" name="Platshållare för text 24">
            <a:extLst>
              <a:ext uri="{FF2B5EF4-FFF2-40B4-BE49-F238E27FC236}">
                <a16:creationId xmlns:a16="http://schemas.microsoft.com/office/drawing/2014/main" id="{C3BA6921-D138-7662-C390-4A245DC1F84C}"/>
              </a:ext>
            </a:extLst>
          </p:cNvPr>
          <p:cNvSpPr>
            <a:spLocks noGrp="1"/>
          </p:cNvSpPr>
          <p:nvPr>
            <p:ph type="body" sz="quarter" idx="10" hasCustomPrompt="1"/>
          </p:nvPr>
        </p:nvSpPr>
        <p:spPr>
          <a:xfrm>
            <a:off x="1170966" y="9311943"/>
            <a:ext cx="21664778" cy="2757083"/>
          </a:xfrm>
        </p:spPr>
        <p:txBody>
          <a:bodyPr>
            <a:normAutofit/>
          </a:bodyPr>
          <a:lstStyle>
            <a:lvl1pPr algn="l">
              <a:lnSpc>
                <a:spcPct val="150000"/>
              </a:lnSpc>
              <a:defRPr sz="2200" baseline="0"/>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Klicka här för att lägga till en kommentar eller information</a:t>
            </a:r>
          </a:p>
        </p:txBody>
      </p:sp>
      <p:sp>
        <p:nvSpPr>
          <p:cNvPr id="25" name="Platshållare för innehåll 26">
            <a:extLst>
              <a:ext uri="{FF2B5EF4-FFF2-40B4-BE49-F238E27FC236}">
                <a16:creationId xmlns:a16="http://schemas.microsoft.com/office/drawing/2014/main" id="{1EDF2B75-A7FD-B90C-75A0-02CF316D901A}"/>
              </a:ext>
            </a:extLst>
          </p:cNvPr>
          <p:cNvSpPr>
            <a:spLocks noGrp="1"/>
          </p:cNvSpPr>
          <p:nvPr>
            <p:ph sz="quarter" idx="11" hasCustomPrompt="1"/>
          </p:nvPr>
        </p:nvSpPr>
        <p:spPr>
          <a:xfrm>
            <a:off x="1170966" y="2790854"/>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underrubrik</a:t>
            </a:r>
          </a:p>
        </p:txBody>
      </p:sp>
      <p:sp>
        <p:nvSpPr>
          <p:cNvPr id="28" name="Platshållare för innehåll 27">
            <a:extLst>
              <a:ext uri="{FF2B5EF4-FFF2-40B4-BE49-F238E27FC236}">
                <a16:creationId xmlns:a16="http://schemas.microsoft.com/office/drawing/2014/main" id="{67D41F70-DC1E-9301-B4DB-ACDDD7408854}"/>
              </a:ext>
            </a:extLst>
          </p:cNvPr>
          <p:cNvSpPr>
            <a:spLocks noGrp="1"/>
          </p:cNvSpPr>
          <p:nvPr>
            <p:ph sz="quarter" idx="17" hasCustomPrompt="1"/>
          </p:nvPr>
        </p:nvSpPr>
        <p:spPr>
          <a:xfrm>
            <a:off x="1171575" y="1058863"/>
            <a:ext cx="15335250" cy="1708150"/>
          </a:xfrm>
        </p:spPr>
        <p:txBody>
          <a:bodyPr>
            <a:noAutofit/>
          </a:bodyPr>
          <a:lstStyle>
            <a:lvl1pPr algn="l">
              <a:defRPr sz="9000" cap="all" baseline="0">
                <a:solidFill>
                  <a:schemeClr val="tx2"/>
                </a:solidFill>
                <a:latin typeface="Mongoose Regular" panose="02000000000000000000" pitchFamily="2" charset="77"/>
              </a:defRPr>
            </a:lvl1pPr>
            <a:lvl2pPr>
              <a:defRPr sz="9000" cap="all" baseline="0">
                <a:solidFill>
                  <a:schemeClr val="tx2"/>
                </a:solidFill>
                <a:latin typeface="Mongoose Regular" panose="02000000000000000000" pitchFamily="2" charset="77"/>
              </a:defRPr>
            </a:lvl2pPr>
            <a:lvl3pPr>
              <a:defRPr sz="9000" cap="all" baseline="0">
                <a:solidFill>
                  <a:schemeClr val="tx2"/>
                </a:solidFill>
                <a:latin typeface="Mongoose Regular" panose="02000000000000000000" pitchFamily="2" charset="77"/>
              </a:defRPr>
            </a:lvl3pPr>
            <a:lvl4pPr>
              <a:defRPr sz="9000" cap="all" baseline="0">
                <a:solidFill>
                  <a:schemeClr val="tx2"/>
                </a:solidFill>
                <a:latin typeface="Mongoose Regular" panose="02000000000000000000" pitchFamily="2" charset="77"/>
              </a:defRPr>
            </a:lvl4pPr>
            <a:lvl5pPr>
              <a:defRPr sz="9000" cap="all" baseline="0">
                <a:solidFill>
                  <a:schemeClr val="tx2"/>
                </a:solidFill>
                <a:latin typeface="Mongoose Regular" panose="02000000000000000000" pitchFamily="2" charset="77"/>
              </a:defRPr>
            </a:lvl5pPr>
          </a:lstStyle>
          <a:p>
            <a:pPr lvl="0"/>
            <a:r>
              <a:rPr lang="sv-SE"/>
              <a:t>Klicka här för att lägga till en rubrik</a:t>
            </a:r>
          </a:p>
        </p:txBody>
      </p:sp>
    </p:spTree>
    <p:extLst>
      <p:ext uri="{BB962C8B-B14F-4D97-AF65-F5344CB8AC3E}">
        <p14:creationId xmlns:p14="http://schemas.microsoft.com/office/powerpoint/2010/main" val="3985885123"/>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ffror engagemang alt 2">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23540225" y="12287606"/>
            <a:ext cx="453429" cy="730250"/>
          </a:xfrm>
          <a:prstGeom prst="rect">
            <a:avLst/>
          </a:prstGeom>
        </p:spPr>
        <p:txBody>
          <a:bodyPr/>
          <a:lstStyle>
            <a:lvl1pPr>
              <a:defRPr b="0" i="0">
                <a:latin typeface="Montserrat Light" pitchFamily="2" charset="77"/>
              </a:defRPr>
            </a:lvl1pPr>
          </a:lstStyle>
          <a:p>
            <a:fld id="{6CF6DF2A-1762-5D4B-A91F-4AE05CC6BD4E}" type="slidenum">
              <a:rPr lang="sv-SE" smtClean="0"/>
              <a:pPr/>
              <a:t>‹#›</a:t>
            </a:fld>
            <a:endParaRPr lang="sv-SE"/>
          </a:p>
        </p:txBody>
      </p:sp>
      <p:sp>
        <p:nvSpPr>
          <p:cNvPr id="14" name="Platshållare för text 13">
            <a:extLst>
              <a:ext uri="{FF2B5EF4-FFF2-40B4-BE49-F238E27FC236}">
                <a16:creationId xmlns:a16="http://schemas.microsoft.com/office/drawing/2014/main" id="{75E6E717-0077-AF27-6BF8-53086C362F5B}"/>
              </a:ext>
            </a:extLst>
          </p:cNvPr>
          <p:cNvSpPr>
            <a:spLocks noGrp="1"/>
          </p:cNvSpPr>
          <p:nvPr>
            <p:ph type="body" sz="quarter" idx="13" hasCustomPrompt="1"/>
          </p:nvPr>
        </p:nvSpPr>
        <p:spPr>
          <a:xfrm>
            <a:off x="906632" y="3767239"/>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Licensierade spelare</a:t>
            </a:r>
          </a:p>
        </p:txBody>
      </p:sp>
      <p:sp>
        <p:nvSpPr>
          <p:cNvPr id="17" name="Platshållare för text 13">
            <a:extLst>
              <a:ext uri="{FF2B5EF4-FFF2-40B4-BE49-F238E27FC236}">
                <a16:creationId xmlns:a16="http://schemas.microsoft.com/office/drawing/2014/main" id="{A2A601B7-4BD3-E2E0-605A-AC69ECB4DC30}"/>
              </a:ext>
            </a:extLst>
          </p:cNvPr>
          <p:cNvSpPr>
            <a:spLocks noGrp="1"/>
          </p:cNvSpPr>
          <p:nvPr>
            <p:ph type="body" sz="quarter" idx="14" hasCustomPrompt="1"/>
          </p:nvPr>
        </p:nvSpPr>
        <p:spPr>
          <a:xfrm>
            <a:off x="6665748" y="3767239"/>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domare</a:t>
            </a:r>
          </a:p>
        </p:txBody>
      </p:sp>
      <p:sp>
        <p:nvSpPr>
          <p:cNvPr id="19" name="Platshållare för text 13">
            <a:extLst>
              <a:ext uri="{FF2B5EF4-FFF2-40B4-BE49-F238E27FC236}">
                <a16:creationId xmlns:a16="http://schemas.microsoft.com/office/drawing/2014/main" id="{D0C1D022-166A-6B2E-BF47-48D8EABB7D8E}"/>
              </a:ext>
            </a:extLst>
          </p:cNvPr>
          <p:cNvSpPr>
            <a:spLocks noGrp="1"/>
          </p:cNvSpPr>
          <p:nvPr>
            <p:ph type="body" sz="quarter" idx="15" hasCustomPrompt="1"/>
          </p:nvPr>
        </p:nvSpPr>
        <p:spPr>
          <a:xfrm>
            <a:off x="12424864" y="3767239"/>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Motionärer</a:t>
            </a:r>
          </a:p>
        </p:txBody>
      </p:sp>
      <p:sp>
        <p:nvSpPr>
          <p:cNvPr id="21" name="Platshållare för text 13">
            <a:extLst>
              <a:ext uri="{FF2B5EF4-FFF2-40B4-BE49-F238E27FC236}">
                <a16:creationId xmlns:a16="http://schemas.microsoft.com/office/drawing/2014/main" id="{47EC5986-692E-E680-A288-F0185F87B222}"/>
              </a:ext>
            </a:extLst>
          </p:cNvPr>
          <p:cNvSpPr>
            <a:spLocks noGrp="1"/>
          </p:cNvSpPr>
          <p:nvPr>
            <p:ph type="body" sz="quarter" idx="16" hasCustomPrompt="1"/>
          </p:nvPr>
        </p:nvSpPr>
        <p:spPr>
          <a:xfrm>
            <a:off x="18183980" y="3767239"/>
            <a:ext cx="5370512" cy="1339850"/>
          </a:xfrm>
        </p:spPr>
        <p:txBody>
          <a:bodyPr>
            <a:noAutofit/>
          </a:bodyPr>
          <a:lstStyle>
            <a:lvl1pPr>
              <a:defRPr sz="2800" cap="all" baseline="0">
                <a:latin typeface="Montserrat SemiBold" pitchFamily="2" charset="77"/>
              </a:defRPr>
            </a:lvl1pPr>
            <a:lvl2pPr>
              <a:defRPr sz="2800" cap="all" baseline="0">
                <a:latin typeface="Montserrat SemiBold" pitchFamily="2" charset="77"/>
              </a:defRPr>
            </a:lvl2pPr>
            <a:lvl3pPr>
              <a:defRPr sz="2800" cap="all" baseline="0">
                <a:latin typeface="Montserrat SemiBold" pitchFamily="2" charset="77"/>
              </a:defRPr>
            </a:lvl3pPr>
            <a:lvl4pPr>
              <a:defRPr sz="2800" cap="all" baseline="0">
                <a:latin typeface="Montserrat SemiBold" pitchFamily="2" charset="77"/>
              </a:defRPr>
            </a:lvl4pPr>
            <a:lvl5pPr>
              <a:defRPr sz="2800" cap="all" baseline="0">
                <a:latin typeface="Montserrat SemiBold" pitchFamily="2" charset="77"/>
              </a:defRPr>
            </a:lvl5pPr>
          </a:lstStyle>
          <a:p>
            <a:pPr lvl="0"/>
            <a:r>
              <a:rPr lang="sv-SE"/>
              <a:t>Utbildade tränare</a:t>
            </a:r>
          </a:p>
        </p:txBody>
      </p:sp>
      <p:sp>
        <p:nvSpPr>
          <p:cNvPr id="24" name="Platshållare för text 24">
            <a:extLst>
              <a:ext uri="{FF2B5EF4-FFF2-40B4-BE49-F238E27FC236}">
                <a16:creationId xmlns:a16="http://schemas.microsoft.com/office/drawing/2014/main" id="{C3BA6921-D138-7662-C390-4A245DC1F84C}"/>
              </a:ext>
            </a:extLst>
          </p:cNvPr>
          <p:cNvSpPr>
            <a:spLocks noGrp="1"/>
          </p:cNvSpPr>
          <p:nvPr>
            <p:ph type="body" sz="quarter" idx="10" hasCustomPrompt="1"/>
          </p:nvPr>
        </p:nvSpPr>
        <p:spPr>
          <a:xfrm>
            <a:off x="1170966" y="9263817"/>
            <a:ext cx="21664778" cy="2757083"/>
          </a:xfrm>
        </p:spPr>
        <p:txBody>
          <a:bodyPr>
            <a:normAutofit/>
          </a:bodyPr>
          <a:lstStyle>
            <a:lvl1pPr algn="l">
              <a:lnSpc>
                <a:spcPct val="150000"/>
              </a:lnSpc>
              <a:defRPr sz="2200" baseline="0"/>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Klicka här för att lägga till en kommentar eller information</a:t>
            </a:r>
          </a:p>
        </p:txBody>
      </p:sp>
      <p:sp>
        <p:nvSpPr>
          <p:cNvPr id="25" name="Platshållare för innehåll 26">
            <a:extLst>
              <a:ext uri="{FF2B5EF4-FFF2-40B4-BE49-F238E27FC236}">
                <a16:creationId xmlns:a16="http://schemas.microsoft.com/office/drawing/2014/main" id="{1EDF2B75-A7FD-B90C-75A0-02CF316D901A}"/>
              </a:ext>
            </a:extLst>
          </p:cNvPr>
          <p:cNvSpPr>
            <a:spLocks noGrp="1"/>
          </p:cNvSpPr>
          <p:nvPr>
            <p:ph sz="quarter" idx="11" hasCustomPrompt="1"/>
          </p:nvPr>
        </p:nvSpPr>
        <p:spPr>
          <a:xfrm>
            <a:off x="1170966" y="8274532"/>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underrubrik</a:t>
            </a:r>
          </a:p>
        </p:txBody>
      </p:sp>
      <p:sp>
        <p:nvSpPr>
          <p:cNvPr id="28" name="Platshållare för innehåll 27">
            <a:extLst>
              <a:ext uri="{FF2B5EF4-FFF2-40B4-BE49-F238E27FC236}">
                <a16:creationId xmlns:a16="http://schemas.microsoft.com/office/drawing/2014/main" id="{67D41F70-DC1E-9301-B4DB-ACDDD7408854}"/>
              </a:ext>
            </a:extLst>
          </p:cNvPr>
          <p:cNvSpPr>
            <a:spLocks noGrp="1"/>
          </p:cNvSpPr>
          <p:nvPr>
            <p:ph sz="quarter" idx="17" hasCustomPrompt="1"/>
          </p:nvPr>
        </p:nvSpPr>
        <p:spPr>
          <a:xfrm>
            <a:off x="1171575" y="5966681"/>
            <a:ext cx="22073436" cy="1708150"/>
          </a:xfrm>
        </p:spPr>
        <p:txBody>
          <a:bodyPr>
            <a:noAutofit/>
          </a:bodyPr>
          <a:lstStyle>
            <a:lvl1pPr algn="ctr">
              <a:defRPr sz="12000" cap="all" baseline="0">
                <a:solidFill>
                  <a:schemeClr val="tx2"/>
                </a:solidFill>
                <a:latin typeface="Mongoose Regular" panose="02000000000000000000" pitchFamily="2" charset="77"/>
              </a:defRPr>
            </a:lvl1pPr>
            <a:lvl2pPr>
              <a:defRPr sz="9000" cap="all" baseline="0">
                <a:solidFill>
                  <a:schemeClr val="tx2"/>
                </a:solidFill>
                <a:latin typeface="Mongoose Regular" panose="02000000000000000000" pitchFamily="2" charset="77"/>
              </a:defRPr>
            </a:lvl2pPr>
            <a:lvl3pPr>
              <a:defRPr sz="9000" cap="all" baseline="0">
                <a:solidFill>
                  <a:schemeClr val="tx2"/>
                </a:solidFill>
                <a:latin typeface="Mongoose Regular" panose="02000000000000000000" pitchFamily="2" charset="77"/>
              </a:defRPr>
            </a:lvl3pPr>
            <a:lvl4pPr>
              <a:defRPr sz="9000" cap="all" baseline="0">
                <a:solidFill>
                  <a:schemeClr val="tx2"/>
                </a:solidFill>
                <a:latin typeface="Mongoose Regular" panose="02000000000000000000" pitchFamily="2" charset="77"/>
              </a:defRPr>
            </a:lvl4pPr>
            <a:lvl5pPr>
              <a:defRPr sz="9000" cap="all" baseline="0">
                <a:solidFill>
                  <a:schemeClr val="tx2"/>
                </a:solidFill>
                <a:latin typeface="Mongoose Regular" panose="02000000000000000000" pitchFamily="2" charset="77"/>
              </a:defRPr>
            </a:lvl5pPr>
          </a:lstStyle>
          <a:p>
            <a:pPr lvl="0"/>
            <a:r>
              <a:rPr lang="sv-SE"/>
              <a:t>Innebandy är en sport som alla ska kunna engagera sig i</a:t>
            </a:r>
          </a:p>
        </p:txBody>
      </p:sp>
    </p:spTree>
    <p:extLst>
      <p:ext uri="{BB962C8B-B14F-4D97-AF65-F5344CB8AC3E}">
        <p14:creationId xmlns:p14="http://schemas.microsoft.com/office/powerpoint/2010/main" val="2170521925"/>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utslide Avsändare">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2A462778-153E-FF99-CE05-DE0C68EA588B}"/>
              </a:ext>
            </a:extLst>
          </p:cNvPr>
          <p:cNvSpPr>
            <a:spLocks noGrp="1"/>
          </p:cNvSpPr>
          <p:nvPr>
            <p:ph type="body" sz="quarter" idx="10" hasCustomPrompt="1"/>
          </p:nvPr>
        </p:nvSpPr>
        <p:spPr>
          <a:xfrm>
            <a:off x="6655594" y="4891835"/>
            <a:ext cx="11164888" cy="1045841"/>
          </a:xfrm>
        </p:spPr>
        <p:txBody>
          <a:bodyPr>
            <a:normAutofit/>
          </a:bodyPr>
          <a:lstStyle>
            <a:lvl1pPr>
              <a:defRPr sz="8000" cap="all" baseline="0">
                <a:solidFill>
                  <a:schemeClr val="tx2"/>
                </a:solidFill>
                <a:latin typeface="Mongoose Regular" panose="02000000000000000000" pitchFamily="2" charset="77"/>
              </a:defRPr>
            </a:lvl1pPr>
          </a:lstStyle>
          <a:p>
            <a:pPr lvl="0"/>
            <a:r>
              <a:rPr lang="sv-SE"/>
              <a:t>Namn </a:t>
            </a:r>
            <a:r>
              <a:rPr lang="sv-SE" err="1"/>
              <a:t>Namnsson</a:t>
            </a:r>
            <a:endParaRPr lang="sv-SE"/>
          </a:p>
        </p:txBody>
      </p:sp>
      <p:sp>
        <p:nvSpPr>
          <p:cNvPr id="6" name="Platshållare för innehåll 5">
            <a:extLst>
              <a:ext uri="{FF2B5EF4-FFF2-40B4-BE49-F238E27FC236}">
                <a16:creationId xmlns:a16="http://schemas.microsoft.com/office/drawing/2014/main" id="{E495717F-6C51-3339-683B-45FC18D154EB}"/>
              </a:ext>
            </a:extLst>
          </p:cNvPr>
          <p:cNvSpPr>
            <a:spLocks noGrp="1"/>
          </p:cNvSpPr>
          <p:nvPr>
            <p:ph sz="quarter" idx="11" hasCustomPrompt="1"/>
          </p:nvPr>
        </p:nvSpPr>
        <p:spPr>
          <a:xfrm>
            <a:off x="6642100" y="6313367"/>
            <a:ext cx="11164888" cy="649954"/>
          </a:xfrm>
        </p:spPr>
        <p:txBody>
          <a:bodyPr>
            <a:normAutofit/>
          </a:bodyPr>
          <a:lstStyle>
            <a:lvl1pPr>
              <a:defRPr sz="2800" baseline="0">
                <a:latin typeface="Montserrat SemiBold" pitchFamily="2" charset="77"/>
              </a:defRPr>
            </a:lvl1pPr>
          </a:lstStyle>
          <a:p>
            <a:pPr lvl="0"/>
            <a:r>
              <a:rPr lang="sv-SE"/>
              <a:t>Titel</a:t>
            </a:r>
          </a:p>
        </p:txBody>
      </p:sp>
      <p:sp>
        <p:nvSpPr>
          <p:cNvPr id="11" name="Platshållare för text 10">
            <a:extLst>
              <a:ext uri="{FF2B5EF4-FFF2-40B4-BE49-F238E27FC236}">
                <a16:creationId xmlns:a16="http://schemas.microsoft.com/office/drawing/2014/main" id="{AEE407E4-55D6-3E11-C4CC-61B81254F68A}"/>
              </a:ext>
            </a:extLst>
          </p:cNvPr>
          <p:cNvSpPr>
            <a:spLocks noGrp="1"/>
          </p:cNvSpPr>
          <p:nvPr>
            <p:ph type="body" sz="quarter" idx="12" hasCustomPrompt="1"/>
          </p:nvPr>
        </p:nvSpPr>
        <p:spPr>
          <a:xfrm>
            <a:off x="6642100" y="7339013"/>
            <a:ext cx="11164888" cy="649954"/>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sv-SE" err="1"/>
              <a:t>xxxxxxxxx@xxxxxxxx.se</a:t>
            </a:r>
            <a:endParaRPr lang="sv-SE"/>
          </a:p>
        </p:txBody>
      </p:sp>
      <p:sp>
        <p:nvSpPr>
          <p:cNvPr id="12" name="Platshållare för text 10">
            <a:extLst>
              <a:ext uri="{FF2B5EF4-FFF2-40B4-BE49-F238E27FC236}">
                <a16:creationId xmlns:a16="http://schemas.microsoft.com/office/drawing/2014/main" id="{F0EE148E-70A2-F90A-19D0-D734E3A82C99}"/>
              </a:ext>
            </a:extLst>
          </p:cNvPr>
          <p:cNvSpPr>
            <a:spLocks noGrp="1"/>
          </p:cNvSpPr>
          <p:nvPr>
            <p:ph type="body" sz="quarter" idx="13" hasCustomPrompt="1"/>
          </p:nvPr>
        </p:nvSpPr>
        <p:spPr>
          <a:xfrm>
            <a:off x="6642100" y="7988718"/>
            <a:ext cx="11164888" cy="649954"/>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sv-SE"/>
              <a:t>Tel: xx - </a:t>
            </a:r>
            <a:r>
              <a:rPr lang="sv-SE" err="1"/>
              <a:t>xxxxxxxxxx</a:t>
            </a:r>
            <a:endParaRPr lang="sv-SE"/>
          </a:p>
        </p:txBody>
      </p:sp>
      <p:sp>
        <p:nvSpPr>
          <p:cNvPr id="13" name="Platshållare för text 10">
            <a:extLst>
              <a:ext uri="{FF2B5EF4-FFF2-40B4-BE49-F238E27FC236}">
                <a16:creationId xmlns:a16="http://schemas.microsoft.com/office/drawing/2014/main" id="{E097D564-7055-5821-37A7-192BE02CEEF0}"/>
              </a:ext>
            </a:extLst>
          </p:cNvPr>
          <p:cNvSpPr>
            <a:spLocks noGrp="1"/>
          </p:cNvSpPr>
          <p:nvPr>
            <p:ph type="body" sz="quarter" idx="14" hasCustomPrompt="1"/>
          </p:nvPr>
        </p:nvSpPr>
        <p:spPr>
          <a:xfrm>
            <a:off x="6642100" y="8662486"/>
            <a:ext cx="11164888" cy="649954"/>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sv-SE"/>
              <a:t>Mobil: xxx – xxx xx xx</a:t>
            </a:r>
          </a:p>
        </p:txBody>
      </p:sp>
    </p:spTree>
    <p:extLst>
      <p:ext uri="{BB962C8B-B14F-4D97-AF65-F5344CB8AC3E}">
        <p14:creationId xmlns:p14="http://schemas.microsoft.com/office/powerpoint/2010/main" val="210245634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ck!">
    <p:bg>
      <p:bgPr>
        <a:solidFill>
          <a:srgbClr val="0B0C26"/>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225ABD6-1E64-BF1D-B310-6314A3EDFA99}"/>
              </a:ext>
            </a:extLst>
          </p:cNvPr>
          <p:cNvSpPr txBox="1"/>
          <p:nvPr userDrawn="1"/>
        </p:nvSpPr>
        <p:spPr>
          <a:xfrm>
            <a:off x="10792746" y="4945727"/>
            <a:ext cx="2796920" cy="2554545"/>
          </a:xfrm>
          <a:prstGeom prst="rect">
            <a:avLst/>
          </a:prstGeom>
          <a:noFill/>
        </p:spPr>
        <p:txBody>
          <a:bodyPr wrap="non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sv-SE" sz="16000" b="0" i="0" baseline="0">
                <a:solidFill>
                  <a:schemeClr val="tx2"/>
                </a:solidFill>
                <a:latin typeface="Mongoose Regular" panose="02000000000000000000" pitchFamily="2" charset="77"/>
                <a:cs typeface="Calibri"/>
              </a:rPr>
              <a:t>TACK!</a:t>
            </a:r>
          </a:p>
        </p:txBody>
      </p:sp>
    </p:spTree>
    <p:extLst>
      <p:ext uri="{BB962C8B-B14F-4D97-AF65-F5344CB8AC3E}">
        <p14:creationId xmlns:p14="http://schemas.microsoft.com/office/powerpoint/2010/main" val="364273161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ytt avsnitt stor rubrik">
    <p:bg>
      <p:bgPr>
        <a:solidFill>
          <a:srgbClr val="0B0C2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291" y="4940754"/>
            <a:ext cx="21029831" cy="1991831"/>
          </a:xfrm>
        </p:spPr>
        <p:txBody>
          <a:bodyPr>
            <a:noAutofit/>
          </a:bodyPr>
          <a:lstStyle>
            <a:lvl1pPr>
              <a:defRPr sz="16000">
                <a:solidFill>
                  <a:srgbClr val="F3EB75"/>
                </a:solidFill>
              </a:defRPr>
            </a:lvl1pPr>
          </a:lstStyle>
          <a:p>
            <a:r>
              <a:rPr lang="sv-SE"/>
              <a:t>NYTT AVSNITT STOR RUBRIK</a:t>
            </a:r>
            <a:endParaRPr lang="en-US"/>
          </a:p>
        </p:txBody>
      </p:sp>
    </p:spTree>
    <p:extLst>
      <p:ext uri="{BB962C8B-B14F-4D97-AF65-F5344CB8AC3E}">
        <p14:creationId xmlns:p14="http://schemas.microsoft.com/office/powerpoint/2010/main" val="12562182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bilder">
    <p:bg>
      <p:bgPr>
        <a:solidFill>
          <a:srgbClr val="0B0C2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24676"/>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ytt avsnitt stor rubrik och symb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291" y="4940754"/>
            <a:ext cx="21029831" cy="1991831"/>
          </a:xfrm>
        </p:spPr>
        <p:txBody>
          <a:bodyPr>
            <a:noAutofit/>
          </a:bodyPr>
          <a:lstStyle>
            <a:lvl1pPr>
              <a:defRPr sz="16000">
                <a:solidFill>
                  <a:srgbClr val="F3EB75"/>
                </a:solidFill>
              </a:defRPr>
            </a:lvl1pPr>
          </a:lstStyle>
          <a:p>
            <a:r>
              <a:rPr lang="sv-SE"/>
              <a:t>NYTT AVSNITT STOR RUBRIK</a:t>
            </a:r>
            <a:endParaRPr lang="en-US"/>
          </a:p>
        </p:txBody>
      </p:sp>
      <p:pic>
        <p:nvPicPr>
          <p:cNvPr id="17" name="Bildobjekt 16">
            <a:extLst>
              <a:ext uri="{FF2B5EF4-FFF2-40B4-BE49-F238E27FC236}">
                <a16:creationId xmlns:a16="http://schemas.microsoft.com/office/drawing/2014/main" id="{2260DB20-1D0D-C622-E9E6-ED792E330EB7}"/>
              </a:ext>
            </a:extLst>
          </p:cNvPr>
          <p:cNvPicPr>
            <a:picLocks noChangeAspect="1"/>
          </p:cNvPicPr>
          <p:nvPr userDrawn="1"/>
        </p:nvPicPr>
        <p:blipFill>
          <a:blip r:embed="rId2"/>
          <a:stretch>
            <a:fillRect/>
          </a:stretch>
        </p:blipFill>
        <p:spPr>
          <a:xfrm>
            <a:off x="20654075" y="715232"/>
            <a:ext cx="2914659" cy="2914659"/>
          </a:xfrm>
          <a:prstGeom prst="rect">
            <a:avLst/>
          </a:prstGeom>
        </p:spPr>
      </p:pic>
      <p:sp>
        <p:nvSpPr>
          <p:cNvPr id="20" name="Platshållare för innehåll 19">
            <a:extLst>
              <a:ext uri="{FF2B5EF4-FFF2-40B4-BE49-F238E27FC236}">
                <a16:creationId xmlns:a16="http://schemas.microsoft.com/office/drawing/2014/main" id="{2D01600F-76D5-2A9A-3ED3-8F1D998B9ABD}"/>
              </a:ext>
            </a:extLst>
          </p:cNvPr>
          <p:cNvSpPr>
            <a:spLocks noGrp="1"/>
          </p:cNvSpPr>
          <p:nvPr>
            <p:ph sz="quarter" idx="10" hasCustomPrompt="1"/>
          </p:nvPr>
        </p:nvSpPr>
        <p:spPr>
          <a:xfrm rot="367920">
            <a:off x="20333404" y="1490718"/>
            <a:ext cx="3556000" cy="1674813"/>
          </a:xfrm>
        </p:spPr>
        <p:txBody>
          <a:bodyPr>
            <a:normAutofit/>
          </a:bodyPr>
          <a:lstStyle>
            <a:lvl1pPr>
              <a:defRPr sz="2000" baseline="0">
                <a:solidFill>
                  <a:schemeClr val="bg2"/>
                </a:solidFill>
              </a:defRPr>
            </a:lvl1pPr>
          </a:lstStyle>
          <a:p>
            <a:pPr lvl="0"/>
            <a:r>
              <a:rPr lang="sv-SE"/>
              <a:t>Visste du att?</a:t>
            </a:r>
          </a:p>
          <a:p>
            <a:pPr lvl="0"/>
            <a:r>
              <a:rPr lang="sv-SE"/>
              <a:t>Just nu är vi över </a:t>
            </a:r>
            <a:br>
              <a:rPr lang="sv-SE"/>
            </a:br>
            <a:r>
              <a:rPr lang="sv-SE"/>
              <a:t>6000 motionärer!</a:t>
            </a:r>
          </a:p>
        </p:txBody>
      </p:sp>
    </p:spTree>
    <p:extLst>
      <p:ext uri="{BB962C8B-B14F-4D97-AF65-F5344CB8AC3E}">
        <p14:creationId xmlns:p14="http://schemas.microsoft.com/office/powerpoint/2010/main" val="16362835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Avsnittsrubrik med under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7802" y="2244726"/>
            <a:ext cx="18286810" cy="4775200"/>
          </a:xfrm>
        </p:spPr>
        <p:txBody>
          <a:bodyPr anchor="b"/>
          <a:lstStyle>
            <a:lvl1pPr algn="ctr">
              <a:defRPr sz="11999" baseline="0">
                <a:solidFill>
                  <a:srgbClr val="F3EB75"/>
                </a:solidFill>
              </a:defRPr>
            </a:lvl1pPr>
          </a:lstStyle>
          <a:p>
            <a:r>
              <a:rPr lang="sv-SE" sz="12000" cap="all">
                <a:solidFill>
                  <a:srgbClr val="F3EB75"/>
                </a:solidFill>
                <a:latin typeface="Mongoose Regular" panose="02000000000000000000" pitchFamily="2" charset="77"/>
              </a:rPr>
              <a:t>avsnittsstart rubrik versal</a:t>
            </a:r>
            <a:endParaRPr lang="en-US"/>
          </a:p>
        </p:txBody>
      </p:sp>
      <p:sp>
        <p:nvSpPr>
          <p:cNvPr id="3" name="Subtitle 2"/>
          <p:cNvSpPr>
            <a:spLocks noGrp="1"/>
          </p:cNvSpPr>
          <p:nvPr>
            <p:ph type="subTitle" idx="1" hasCustomPrompt="1"/>
          </p:nvPr>
        </p:nvSpPr>
        <p:spPr>
          <a:xfrm>
            <a:off x="3047802" y="7204076"/>
            <a:ext cx="18286810" cy="3311524"/>
          </a:xfrm>
        </p:spPr>
        <p:txBody>
          <a:bodyPr>
            <a:normAutofit/>
          </a:bodyPr>
          <a:lstStyle>
            <a:lvl1pPr marL="0" indent="0" algn="ctr">
              <a:buNone/>
              <a:defRPr sz="30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a:t>Klicka här för att för kortare underrubrik</a:t>
            </a:r>
            <a:endParaRPr lang="en-US"/>
          </a:p>
        </p:txBody>
      </p:sp>
    </p:spTree>
    <p:extLst>
      <p:ext uri="{BB962C8B-B14F-4D97-AF65-F5344CB8AC3E}">
        <p14:creationId xmlns:p14="http://schemas.microsoft.com/office/powerpoint/2010/main" val="240400573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sförtecknin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A3E9700-3329-717C-45AD-3723E2699FF2}"/>
              </a:ext>
            </a:extLst>
          </p:cNvPr>
          <p:cNvSpPr>
            <a:spLocks noGrp="1"/>
          </p:cNvSpPr>
          <p:nvPr>
            <p:ph type="title" hasCustomPrompt="1"/>
          </p:nvPr>
        </p:nvSpPr>
        <p:spPr>
          <a:xfrm>
            <a:off x="1981090" y="1735366"/>
            <a:ext cx="8894173" cy="1460046"/>
          </a:xfrm>
        </p:spPr>
        <p:txBody>
          <a:bodyPr>
            <a:noAutofit/>
          </a:bodyPr>
          <a:lstStyle>
            <a:lvl1pPr algn="l">
              <a:defRPr sz="9000">
                <a:solidFill>
                  <a:srgbClr val="F3EB75"/>
                </a:solidFill>
              </a:defRPr>
            </a:lvl1pPr>
          </a:lstStyle>
          <a:p>
            <a:r>
              <a:rPr lang="sv-SE"/>
              <a:t>Innehållsförteckning</a:t>
            </a:r>
            <a:endParaRPr lang="en-US"/>
          </a:p>
        </p:txBody>
      </p:sp>
      <p:sp>
        <p:nvSpPr>
          <p:cNvPr id="13" name="Platshållare för text 12">
            <a:extLst>
              <a:ext uri="{FF2B5EF4-FFF2-40B4-BE49-F238E27FC236}">
                <a16:creationId xmlns:a16="http://schemas.microsoft.com/office/drawing/2014/main" id="{C7C02D2E-ACA4-FABE-CCB8-C87DDFF3E0F0}"/>
              </a:ext>
            </a:extLst>
          </p:cNvPr>
          <p:cNvSpPr>
            <a:spLocks noGrp="1"/>
          </p:cNvSpPr>
          <p:nvPr>
            <p:ph type="body" sz="quarter" idx="13" hasCustomPrompt="1"/>
          </p:nvPr>
        </p:nvSpPr>
        <p:spPr>
          <a:xfrm>
            <a:off x="1981199" y="3531898"/>
            <a:ext cx="4887238" cy="428603"/>
          </a:xfrm>
        </p:spPr>
        <p:txBody>
          <a:bodyPr numCol="1">
            <a:normAutofit/>
          </a:bodyPr>
          <a:lstStyle>
            <a:lvl1pPr algn="l">
              <a:defRPr sz="2200" b="0" i="0" baseline="0">
                <a:latin typeface="Montserrat SemiBold" pitchFamily="2" charset="77"/>
              </a:defRPr>
            </a:lvl1pPr>
            <a:lvl2pPr algn="l">
              <a:defRPr sz="2200"/>
            </a:lvl2pPr>
            <a:lvl3pPr algn="l">
              <a:defRPr sz="2200"/>
            </a:lvl3pPr>
            <a:lvl4pPr algn="l">
              <a:defRPr sz="2200"/>
            </a:lvl4pPr>
            <a:lvl5pPr algn="l">
              <a:defRPr sz="2200"/>
            </a:lvl5pPr>
          </a:lstStyle>
          <a:p>
            <a:pPr lvl="0"/>
            <a:r>
              <a:rPr lang="sv-SE"/>
              <a:t>Avsnittsrubrik</a:t>
            </a:r>
          </a:p>
        </p:txBody>
      </p:sp>
      <p:sp>
        <p:nvSpPr>
          <p:cNvPr id="15" name="Platshållare för text 14">
            <a:extLst>
              <a:ext uri="{FF2B5EF4-FFF2-40B4-BE49-F238E27FC236}">
                <a16:creationId xmlns:a16="http://schemas.microsoft.com/office/drawing/2014/main" id="{D6F54C06-4336-FCFF-B016-00D79DA802CE}"/>
              </a:ext>
            </a:extLst>
          </p:cNvPr>
          <p:cNvSpPr>
            <a:spLocks noGrp="1"/>
          </p:cNvSpPr>
          <p:nvPr>
            <p:ph type="body" sz="quarter" idx="14" hasCustomPrompt="1"/>
          </p:nvPr>
        </p:nvSpPr>
        <p:spPr>
          <a:xfrm>
            <a:off x="1981199" y="4035288"/>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16" name="Platshållare för text 14">
            <a:extLst>
              <a:ext uri="{FF2B5EF4-FFF2-40B4-BE49-F238E27FC236}">
                <a16:creationId xmlns:a16="http://schemas.microsoft.com/office/drawing/2014/main" id="{220294F4-226A-D272-35D9-A8464B492B29}"/>
              </a:ext>
            </a:extLst>
          </p:cNvPr>
          <p:cNvSpPr>
            <a:spLocks noGrp="1"/>
          </p:cNvSpPr>
          <p:nvPr>
            <p:ph type="body" sz="quarter" idx="15" hasCustomPrompt="1"/>
          </p:nvPr>
        </p:nvSpPr>
        <p:spPr>
          <a:xfrm>
            <a:off x="1981199" y="4461173"/>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17" name="Platshållare för text 14">
            <a:extLst>
              <a:ext uri="{FF2B5EF4-FFF2-40B4-BE49-F238E27FC236}">
                <a16:creationId xmlns:a16="http://schemas.microsoft.com/office/drawing/2014/main" id="{5ADE0AC4-A8B5-8DDB-0C6B-6F0C7984DFE9}"/>
              </a:ext>
            </a:extLst>
          </p:cNvPr>
          <p:cNvSpPr>
            <a:spLocks noGrp="1"/>
          </p:cNvSpPr>
          <p:nvPr>
            <p:ph type="body" sz="quarter" idx="16" hasCustomPrompt="1"/>
          </p:nvPr>
        </p:nvSpPr>
        <p:spPr>
          <a:xfrm>
            <a:off x="1981199" y="4899584"/>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18" name="Platshållare för text 14">
            <a:extLst>
              <a:ext uri="{FF2B5EF4-FFF2-40B4-BE49-F238E27FC236}">
                <a16:creationId xmlns:a16="http://schemas.microsoft.com/office/drawing/2014/main" id="{6479066D-A231-DE09-63C7-1CF2542DADAB}"/>
              </a:ext>
            </a:extLst>
          </p:cNvPr>
          <p:cNvSpPr>
            <a:spLocks noGrp="1"/>
          </p:cNvSpPr>
          <p:nvPr>
            <p:ph type="body" sz="quarter" idx="17" hasCustomPrompt="1"/>
          </p:nvPr>
        </p:nvSpPr>
        <p:spPr>
          <a:xfrm>
            <a:off x="1981199" y="5325469"/>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19" name="Platshållare för text 14">
            <a:extLst>
              <a:ext uri="{FF2B5EF4-FFF2-40B4-BE49-F238E27FC236}">
                <a16:creationId xmlns:a16="http://schemas.microsoft.com/office/drawing/2014/main" id="{55163434-7A56-46FD-C827-5D9F4FC4D7FD}"/>
              </a:ext>
            </a:extLst>
          </p:cNvPr>
          <p:cNvSpPr>
            <a:spLocks noGrp="1"/>
          </p:cNvSpPr>
          <p:nvPr>
            <p:ph type="body" sz="quarter" idx="18" hasCustomPrompt="1"/>
          </p:nvPr>
        </p:nvSpPr>
        <p:spPr>
          <a:xfrm>
            <a:off x="1981199" y="5763880"/>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20" name="Platshållare för text 14">
            <a:extLst>
              <a:ext uri="{FF2B5EF4-FFF2-40B4-BE49-F238E27FC236}">
                <a16:creationId xmlns:a16="http://schemas.microsoft.com/office/drawing/2014/main" id="{3C10D3E1-14BE-08F1-5FA9-6DFF6D0AB25A}"/>
              </a:ext>
            </a:extLst>
          </p:cNvPr>
          <p:cNvSpPr>
            <a:spLocks noGrp="1"/>
          </p:cNvSpPr>
          <p:nvPr>
            <p:ph type="body" sz="quarter" idx="19" hasCustomPrompt="1"/>
          </p:nvPr>
        </p:nvSpPr>
        <p:spPr>
          <a:xfrm>
            <a:off x="1981199" y="6189765"/>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21" name="Platshållare för text 14">
            <a:extLst>
              <a:ext uri="{FF2B5EF4-FFF2-40B4-BE49-F238E27FC236}">
                <a16:creationId xmlns:a16="http://schemas.microsoft.com/office/drawing/2014/main" id="{BBE4F05D-6D55-03D2-F510-5FC924502615}"/>
              </a:ext>
            </a:extLst>
          </p:cNvPr>
          <p:cNvSpPr>
            <a:spLocks noGrp="1"/>
          </p:cNvSpPr>
          <p:nvPr>
            <p:ph type="body" sz="quarter" idx="20" hasCustomPrompt="1"/>
          </p:nvPr>
        </p:nvSpPr>
        <p:spPr>
          <a:xfrm>
            <a:off x="1981090" y="6664536"/>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22" name="Platshållare för text 14">
            <a:extLst>
              <a:ext uri="{FF2B5EF4-FFF2-40B4-BE49-F238E27FC236}">
                <a16:creationId xmlns:a16="http://schemas.microsoft.com/office/drawing/2014/main" id="{1069ED29-E668-C1C6-D65D-DC6D05B41EEC}"/>
              </a:ext>
            </a:extLst>
          </p:cNvPr>
          <p:cNvSpPr>
            <a:spLocks noGrp="1"/>
          </p:cNvSpPr>
          <p:nvPr>
            <p:ph type="body" sz="quarter" idx="21" hasCustomPrompt="1"/>
          </p:nvPr>
        </p:nvSpPr>
        <p:spPr>
          <a:xfrm>
            <a:off x="1981090" y="7090421"/>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23" name="Platshållare för text 14">
            <a:extLst>
              <a:ext uri="{FF2B5EF4-FFF2-40B4-BE49-F238E27FC236}">
                <a16:creationId xmlns:a16="http://schemas.microsoft.com/office/drawing/2014/main" id="{7FE2FE2D-F1BD-443E-501B-9B693284BC27}"/>
              </a:ext>
            </a:extLst>
          </p:cNvPr>
          <p:cNvSpPr>
            <a:spLocks noGrp="1"/>
          </p:cNvSpPr>
          <p:nvPr>
            <p:ph type="body" sz="quarter" idx="22" hasCustomPrompt="1"/>
          </p:nvPr>
        </p:nvSpPr>
        <p:spPr>
          <a:xfrm>
            <a:off x="1981090" y="7528832"/>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24" name="Platshållare för text 14">
            <a:extLst>
              <a:ext uri="{FF2B5EF4-FFF2-40B4-BE49-F238E27FC236}">
                <a16:creationId xmlns:a16="http://schemas.microsoft.com/office/drawing/2014/main" id="{34A72B2C-0DE0-70CB-4AF2-2FBA7FB18C25}"/>
              </a:ext>
            </a:extLst>
          </p:cNvPr>
          <p:cNvSpPr>
            <a:spLocks noGrp="1"/>
          </p:cNvSpPr>
          <p:nvPr>
            <p:ph type="body" sz="quarter" idx="23" hasCustomPrompt="1"/>
          </p:nvPr>
        </p:nvSpPr>
        <p:spPr>
          <a:xfrm>
            <a:off x="1981090" y="7954717"/>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25" name="Platshållare för text 14">
            <a:extLst>
              <a:ext uri="{FF2B5EF4-FFF2-40B4-BE49-F238E27FC236}">
                <a16:creationId xmlns:a16="http://schemas.microsoft.com/office/drawing/2014/main" id="{AD3CE734-5672-3BB3-D602-DDC81B5F989F}"/>
              </a:ext>
            </a:extLst>
          </p:cNvPr>
          <p:cNvSpPr>
            <a:spLocks noGrp="1"/>
          </p:cNvSpPr>
          <p:nvPr>
            <p:ph type="body" sz="quarter" idx="24" hasCustomPrompt="1"/>
          </p:nvPr>
        </p:nvSpPr>
        <p:spPr>
          <a:xfrm>
            <a:off x="1981090" y="8393128"/>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26" name="Platshållare för text 14">
            <a:extLst>
              <a:ext uri="{FF2B5EF4-FFF2-40B4-BE49-F238E27FC236}">
                <a16:creationId xmlns:a16="http://schemas.microsoft.com/office/drawing/2014/main" id="{EE3CC0B3-8DA3-BAB7-522B-A2CC7C2D77E4}"/>
              </a:ext>
            </a:extLst>
          </p:cNvPr>
          <p:cNvSpPr>
            <a:spLocks noGrp="1"/>
          </p:cNvSpPr>
          <p:nvPr>
            <p:ph type="body" sz="quarter" idx="25" hasCustomPrompt="1"/>
          </p:nvPr>
        </p:nvSpPr>
        <p:spPr>
          <a:xfrm>
            <a:off x="1981090" y="8819013"/>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27" name="Platshållare för text 12">
            <a:extLst>
              <a:ext uri="{FF2B5EF4-FFF2-40B4-BE49-F238E27FC236}">
                <a16:creationId xmlns:a16="http://schemas.microsoft.com/office/drawing/2014/main" id="{BED40C9F-3FBF-F5FA-F688-21FC624422C0}"/>
              </a:ext>
            </a:extLst>
          </p:cNvPr>
          <p:cNvSpPr>
            <a:spLocks noGrp="1"/>
          </p:cNvSpPr>
          <p:nvPr>
            <p:ph type="body" sz="quarter" idx="26" hasCustomPrompt="1"/>
          </p:nvPr>
        </p:nvSpPr>
        <p:spPr>
          <a:xfrm>
            <a:off x="7254239" y="3531898"/>
            <a:ext cx="4887238" cy="428603"/>
          </a:xfrm>
        </p:spPr>
        <p:txBody>
          <a:bodyPr numCol="1">
            <a:normAutofit/>
          </a:bodyPr>
          <a:lstStyle>
            <a:lvl1pPr algn="l">
              <a:defRPr sz="2200" b="0" i="0" baseline="0">
                <a:latin typeface="Montserrat SemiBold" pitchFamily="2" charset="77"/>
              </a:defRPr>
            </a:lvl1pPr>
            <a:lvl2pPr algn="l">
              <a:defRPr sz="2200"/>
            </a:lvl2pPr>
            <a:lvl3pPr algn="l">
              <a:defRPr sz="2200"/>
            </a:lvl3pPr>
            <a:lvl4pPr algn="l">
              <a:defRPr sz="2200"/>
            </a:lvl4pPr>
            <a:lvl5pPr algn="l">
              <a:defRPr sz="2200"/>
            </a:lvl5pPr>
          </a:lstStyle>
          <a:p>
            <a:pPr lvl="0"/>
            <a:r>
              <a:rPr lang="sv-SE"/>
              <a:t>Avsnittsrubrik</a:t>
            </a:r>
          </a:p>
        </p:txBody>
      </p:sp>
      <p:sp>
        <p:nvSpPr>
          <p:cNvPr id="28" name="Platshållare för text 14">
            <a:extLst>
              <a:ext uri="{FF2B5EF4-FFF2-40B4-BE49-F238E27FC236}">
                <a16:creationId xmlns:a16="http://schemas.microsoft.com/office/drawing/2014/main" id="{D4E33A29-AC65-3B3F-3A42-AB2D202B628B}"/>
              </a:ext>
            </a:extLst>
          </p:cNvPr>
          <p:cNvSpPr>
            <a:spLocks noGrp="1"/>
          </p:cNvSpPr>
          <p:nvPr>
            <p:ph type="body" sz="quarter" idx="27" hasCustomPrompt="1"/>
          </p:nvPr>
        </p:nvSpPr>
        <p:spPr>
          <a:xfrm>
            <a:off x="7254239" y="4035288"/>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29" name="Platshållare för text 14">
            <a:extLst>
              <a:ext uri="{FF2B5EF4-FFF2-40B4-BE49-F238E27FC236}">
                <a16:creationId xmlns:a16="http://schemas.microsoft.com/office/drawing/2014/main" id="{244397D9-CC5F-6BCA-6E92-D72D39189C1B}"/>
              </a:ext>
            </a:extLst>
          </p:cNvPr>
          <p:cNvSpPr>
            <a:spLocks noGrp="1"/>
          </p:cNvSpPr>
          <p:nvPr>
            <p:ph type="body" sz="quarter" idx="28" hasCustomPrompt="1"/>
          </p:nvPr>
        </p:nvSpPr>
        <p:spPr>
          <a:xfrm>
            <a:off x="7254239" y="4461173"/>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30" name="Platshållare för text 14">
            <a:extLst>
              <a:ext uri="{FF2B5EF4-FFF2-40B4-BE49-F238E27FC236}">
                <a16:creationId xmlns:a16="http://schemas.microsoft.com/office/drawing/2014/main" id="{4A98F1CF-1BD7-9E53-30C4-B7A56F0D6AF2}"/>
              </a:ext>
            </a:extLst>
          </p:cNvPr>
          <p:cNvSpPr>
            <a:spLocks noGrp="1"/>
          </p:cNvSpPr>
          <p:nvPr>
            <p:ph type="body" sz="quarter" idx="29" hasCustomPrompt="1"/>
          </p:nvPr>
        </p:nvSpPr>
        <p:spPr>
          <a:xfrm>
            <a:off x="7254239" y="4899584"/>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31" name="Platshållare för text 14">
            <a:extLst>
              <a:ext uri="{FF2B5EF4-FFF2-40B4-BE49-F238E27FC236}">
                <a16:creationId xmlns:a16="http://schemas.microsoft.com/office/drawing/2014/main" id="{B506AA3E-9317-B749-5B09-945E2D23398F}"/>
              </a:ext>
            </a:extLst>
          </p:cNvPr>
          <p:cNvSpPr>
            <a:spLocks noGrp="1"/>
          </p:cNvSpPr>
          <p:nvPr>
            <p:ph type="body" sz="quarter" idx="30" hasCustomPrompt="1"/>
          </p:nvPr>
        </p:nvSpPr>
        <p:spPr>
          <a:xfrm>
            <a:off x="7254239" y="5325469"/>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32" name="Platshållare för text 14">
            <a:extLst>
              <a:ext uri="{FF2B5EF4-FFF2-40B4-BE49-F238E27FC236}">
                <a16:creationId xmlns:a16="http://schemas.microsoft.com/office/drawing/2014/main" id="{C57BE93E-7717-97AB-7F73-A0C961731D6F}"/>
              </a:ext>
            </a:extLst>
          </p:cNvPr>
          <p:cNvSpPr>
            <a:spLocks noGrp="1"/>
          </p:cNvSpPr>
          <p:nvPr>
            <p:ph type="body" sz="quarter" idx="31" hasCustomPrompt="1"/>
          </p:nvPr>
        </p:nvSpPr>
        <p:spPr>
          <a:xfrm>
            <a:off x="7254239" y="5763880"/>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33" name="Platshållare för text 14">
            <a:extLst>
              <a:ext uri="{FF2B5EF4-FFF2-40B4-BE49-F238E27FC236}">
                <a16:creationId xmlns:a16="http://schemas.microsoft.com/office/drawing/2014/main" id="{52999C19-1493-C346-543D-51F2588A91C5}"/>
              </a:ext>
            </a:extLst>
          </p:cNvPr>
          <p:cNvSpPr>
            <a:spLocks noGrp="1"/>
          </p:cNvSpPr>
          <p:nvPr>
            <p:ph type="body" sz="quarter" idx="32" hasCustomPrompt="1"/>
          </p:nvPr>
        </p:nvSpPr>
        <p:spPr>
          <a:xfrm>
            <a:off x="7254239" y="6189765"/>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34" name="Platshållare för text 14">
            <a:extLst>
              <a:ext uri="{FF2B5EF4-FFF2-40B4-BE49-F238E27FC236}">
                <a16:creationId xmlns:a16="http://schemas.microsoft.com/office/drawing/2014/main" id="{8E646D9F-ABCF-CCEA-6931-B0C2929CED29}"/>
              </a:ext>
            </a:extLst>
          </p:cNvPr>
          <p:cNvSpPr>
            <a:spLocks noGrp="1"/>
          </p:cNvSpPr>
          <p:nvPr>
            <p:ph type="body" sz="quarter" idx="33" hasCustomPrompt="1"/>
          </p:nvPr>
        </p:nvSpPr>
        <p:spPr>
          <a:xfrm>
            <a:off x="7254130" y="6664536"/>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35" name="Platshållare för text 14">
            <a:extLst>
              <a:ext uri="{FF2B5EF4-FFF2-40B4-BE49-F238E27FC236}">
                <a16:creationId xmlns:a16="http://schemas.microsoft.com/office/drawing/2014/main" id="{7575E884-50E1-85E2-608A-56702DBCD684}"/>
              </a:ext>
            </a:extLst>
          </p:cNvPr>
          <p:cNvSpPr>
            <a:spLocks noGrp="1"/>
          </p:cNvSpPr>
          <p:nvPr>
            <p:ph type="body" sz="quarter" idx="34" hasCustomPrompt="1"/>
          </p:nvPr>
        </p:nvSpPr>
        <p:spPr>
          <a:xfrm>
            <a:off x="7254130" y="7090421"/>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36" name="Platshållare för text 14">
            <a:extLst>
              <a:ext uri="{FF2B5EF4-FFF2-40B4-BE49-F238E27FC236}">
                <a16:creationId xmlns:a16="http://schemas.microsoft.com/office/drawing/2014/main" id="{18922076-7E66-35FB-DEAC-105A22EB9776}"/>
              </a:ext>
            </a:extLst>
          </p:cNvPr>
          <p:cNvSpPr>
            <a:spLocks noGrp="1"/>
          </p:cNvSpPr>
          <p:nvPr>
            <p:ph type="body" sz="quarter" idx="35" hasCustomPrompt="1"/>
          </p:nvPr>
        </p:nvSpPr>
        <p:spPr>
          <a:xfrm>
            <a:off x="7254130" y="7528832"/>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37" name="Platshållare för text 14">
            <a:extLst>
              <a:ext uri="{FF2B5EF4-FFF2-40B4-BE49-F238E27FC236}">
                <a16:creationId xmlns:a16="http://schemas.microsoft.com/office/drawing/2014/main" id="{54132983-8E1D-4A73-7184-7A6EA1CD9675}"/>
              </a:ext>
            </a:extLst>
          </p:cNvPr>
          <p:cNvSpPr>
            <a:spLocks noGrp="1"/>
          </p:cNvSpPr>
          <p:nvPr>
            <p:ph type="body" sz="quarter" idx="36" hasCustomPrompt="1"/>
          </p:nvPr>
        </p:nvSpPr>
        <p:spPr>
          <a:xfrm>
            <a:off x="7254130" y="7954717"/>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38" name="Platshållare för text 14">
            <a:extLst>
              <a:ext uri="{FF2B5EF4-FFF2-40B4-BE49-F238E27FC236}">
                <a16:creationId xmlns:a16="http://schemas.microsoft.com/office/drawing/2014/main" id="{C1E8B754-816B-372B-5F79-430366E843B7}"/>
              </a:ext>
            </a:extLst>
          </p:cNvPr>
          <p:cNvSpPr>
            <a:spLocks noGrp="1"/>
          </p:cNvSpPr>
          <p:nvPr>
            <p:ph type="body" sz="quarter" idx="37" hasCustomPrompt="1"/>
          </p:nvPr>
        </p:nvSpPr>
        <p:spPr>
          <a:xfrm>
            <a:off x="7254130" y="8393128"/>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39" name="Platshållare för text 14">
            <a:extLst>
              <a:ext uri="{FF2B5EF4-FFF2-40B4-BE49-F238E27FC236}">
                <a16:creationId xmlns:a16="http://schemas.microsoft.com/office/drawing/2014/main" id="{EC859D31-15E0-DCC4-57C5-180E63A8C6C1}"/>
              </a:ext>
            </a:extLst>
          </p:cNvPr>
          <p:cNvSpPr>
            <a:spLocks noGrp="1"/>
          </p:cNvSpPr>
          <p:nvPr>
            <p:ph type="body" sz="quarter" idx="38" hasCustomPrompt="1"/>
          </p:nvPr>
        </p:nvSpPr>
        <p:spPr>
          <a:xfrm>
            <a:off x="7254130" y="8819013"/>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40" name="Platshållare för text 12">
            <a:extLst>
              <a:ext uri="{FF2B5EF4-FFF2-40B4-BE49-F238E27FC236}">
                <a16:creationId xmlns:a16="http://schemas.microsoft.com/office/drawing/2014/main" id="{B1E0A75F-B97E-8162-62F6-726F848F6C4C}"/>
              </a:ext>
            </a:extLst>
          </p:cNvPr>
          <p:cNvSpPr>
            <a:spLocks noGrp="1"/>
          </p:cNvSpPr>
          <p:nvPr>
            <p:ph type="body" sz="quarter" idx="39" hasCustomPrompt="1"/>
          </p:nvPr>
        </p:nvSpPr>
        <p:spPr>
          <a:xfrm>
            <a:off x="12495212" y="3531898"/>
            <a:ext cx="4887238" cy="428603"/>
          </a:xfrm>
        </p:spPr>
        <p:txBody>
          <a:bodyPr numCol="1">
            <a:normAutofit/>
          </a:bodyPr>
          <a:lstStyle>
            <a:lvl1pPr algn="l">
              <a:defRPr sz="2200" b="0" i="0" baseline="0">
                <a:latin typeface="Montserrat SemiBold" pitchFamily="2" charset="77"/>
              </a:defRPr>
            </a:lvl1pPr>
            <a:lvl2pPr algn="l">
              <a:defRPr sz="2200"/>
            </a:lvl2pPr>
            <a:lvl3pPr algn="l">
              <a:defRPr sz="2200"/>
            </a:lvl3pPr>
            <a:lvl4pPr algn="l">
              <a:defRPr sz="2200"/>
            </a:lvl4pPr>
            <a:lvl5pPr algn="l">
              <a:defRPr sz="2200"/>
            </a:lvl5pPr>
          </a:lstStyle>
          <a:p>
            <a:pPr lvl="0"/>
            <a:r>
              <a:rPr lang="sv-SE"/>
              <a:t>Avsnittsrubrik</a:t>
            </a:r>
          </a:p>
        </p:txBody>
      </p:sp>
      <p:sp>
        <p:nvSpPr>
          <p:cNvPr id="41" name="Platshållare för text 14">
            <a:extLst>
              <a:ext uri="{FF2B5EF4-FFF2-40B4-BE49-F238E27FC236}">
                <a16:creationId xmlns:a16="http://schemas.microsoft.com/office/drawing/2014/main" id="{3E6FE842-AF03-0663-EAAF-095380EF8F4F}"/>
              </a:ext>
            </a:extLst>
          </p:cNvPr>
          <p:cNvSpPr>
            <a:spLocks noGrp="1"/>
          </p:cNvSpPr>
          <p:nvPr>
            <p:ph type="body" sz="quarter" idx="40" hasCustomPrompt="1"/>
          </p:nvPr>
        </p:nvSpPr>
        <p:spPr>
          <a:xfrm>
            <a:off x="12495212" y="4035288"/>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42" name="Platshållare för text 14">
            <a:extLst>
              <a:ext uri="{FF2B5EF4-FFF2-40B4-BE49-F238E27FC236}">
                <a16:creationId xmlns:a16="http://schemas.microsoft.com/office/drawing/2014/main" id="{A5B89474-729C-FD48-2BD1-A3AF3223B1BE}"/>
              </a:ext>
            </a:extLst>
          </p:cNvPr>
          <p:cNvSpPr>
            <a:spLocks noGrp="1"/>
          </p:cNvSpPr>
          <p:nvPr>
            <p:ph type="body" sz="quarter" idx="41" hasCustomPrompt="1"/>
          </p:nvPr>
        </p:nvSpPr>
        <p:spPr>
          <a:xfrm>
            <a:off x="12495212" y="4461173"/>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43" name="Platshållare för text 14">
            <a:extLst>
              <a:ext uri="{FF2B5EF4-FFF2-40B4-BE49-F238E27FC236}">
                <a16:creationId xmlns:a16="http://schemas.microsoft.com/office/drawing/2014/main" id="{E4CE6225-CEE3-D87F-C29D-7FDD9BC9CF6E}"/>
              </a:ext>
            </a:extLst>
          </p:cNvPr>
          <p:cNvSpPr>
            <a:spLocks noGrp="1"/>
          </p:cNvSpPr>
          <p:nvPr>
            <p:ph type="body" sz="quarter" idx="42" hasCustomPrompt="1"/>
          </p:nvPr>
        </p:nvSpPr>
        <p:spPr>
          <a:xfrm>
            <a:off x="12495212" y="4899584"/>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44" name="Platshållare för text 14">
            <a:extLst>
              <a:ext uri="{FF2B5EF4-FFF2-40B4-BE49-F238E27FC236}">
                <a16:creationId xmlns:a16="http://schemas.microsoft.com/office/drawing/2014/main" id="{128667E8-D9CC-1849-AB88-B03F884C3AF1}"/>
              </a:ext>
            </a:extLst>
          </p:cNvPr>
          <p:cNvSpPr>
            <a:spLocks noGrp="1"/>
          </p:cNvSpPr>
          <p:nvPr>
            <p:ph type="body" sz="quarter" idx="43" hasCustomPrompt="1"/>
          </p:nvPr>
        </p:nvSpPr>
        <p:spPr>
          <a:xfrm>
            <a:off x="12495212" y="5325469"/>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45" name="Platshållare för text 14">
            <a:extLst>
              <a:ext uri="{FF2B5EF4-FFF2-40B4-BE49-F238E27FC236}">
                <a16:creationId xmlns:a16="http://schemas.microsoft.com/office/drawing/2014/main" id="{49BE5A23-92D5-BDC6-F4E4-FFAF976EFD30}"/>
              </a:ext>
            </a:extLst>
          </p:cNvPr>
          <p:cNvSpPr>
            <a:spLocks noGrp="1"/>
          </p:cNvSpPr>
          <p:nvPr>
            <p:ph type="body" sz="quarter" idx="44" hasCustomPrompt="1"/>
          </p:nvPr>
        </p:nvSpPr>
        <p:spPr>
          <a:xfrm>
            <a:off x="12495212" y="5763880"/>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46" name="Platshållare för text 14">
            <a:extLst>
              <a:ext uri="{FF2B5EF4-FFF2-40B4-BE49-F238E27FC236}">
                <a16:creationId xmlns:a16="http://schemas.microsoft.com/office/drawing/2014/main" id="{C66F32FB-A28E-1ABB-DE1C-B6AC89C6A7E1}"/>
              </a:ext>
            </a:extLst>
          </p:cNvPr>
          <p:cNvSpPr>
            <a:spLocks noGrp="1"/>
          </p:cNvSpPr>
          <p:nvPr>
            <p:ph type="body" sz="quarter" idx="45" hasCustomPrompt="1"/>
          </p:nvPr>
        </p:nvSpPr>
        <p:spPr>
          <a:xfrm>
            <a:off x="12495212" y="6189765"/>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47" name="Platshållare för text 14">
            <a:extLst>
              <a:ext uri="{FF2B5EF4-FFF2-40B4-BE49-F238E27FC236}">
                <a16:creationId xmlns:a16="http://schemas.microsoft.com/office/drawing/2014/main" id="{D46ABB88-7D2C-59AE-089A-CCB735496AAA}"/>
              </a:ext>
            </a:extLst>
          </p:cNvPr>
          <p:cNvSpPr>
            <a:spLocks noGrp="1"/>
          </p:cNvSpPr>
          <p:nvPr>
            <p:ph type="body" sz="quarter" idx="46" hasCustomPrompt="1"/>
          </p:nvPr>
        </p:nvSpPr>
        <p:spPr>
          <a:xfrm>
            <a:off x="12495103" y="6664536"/>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48" name="Platshållare för text 14">
            <a:extLst>
              <a:ext uri="{FF2B5EF4-FFF2-40B4-BE49-F238E27FC236}">
                <a16:creationId xmlns:a16="http://schemas.microsoft.com/office/drawing/2014/main" id="{B7CBECE6-D564-C51B-2668-1119E9AF4490}"/>
              </a:ext>
            </a:extLst>
          </p:cNvPr>
          <p:cNvSpPr>
            <a:spLocks noGrp="1"/>
          </p:cNvSpPr>
          <p:nvPr>
            <p:ph type="body" sz="quarter" idx="47" hasCustomPrompt="1"/>
          </p:nvPr>
        </p:nvSpPr>
        <p:spPr>
          <a:xfrm>
            <a:off x="12495103" y="7090421"/>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49" name="Platshållare för text 14">
            <a:extLst>
              <a:ext uri="{FF2B5EF4-FFF2-40B4-BE49-F238E27FC236}">
                <a16:creationId xmlns:a16="http://schemas.microsoft.com/office/drawing/2014/main" id="{5C80A764-D239-86AE-79BD-107864C9AA2C}"/>
              </a:ext>
            </a:extLst>
          </p:cNvPr>
          <p:cNvSpPr>
            <a:spLocks noGrp="1"/>
          </p:cNvSpPr>
          <p:nvPr>
            <p:ph type="body" sz="quarter" idx="48" hasCustomPrompt="1"/>
          </p:nvPr>
        </p:nvSpPr>
        <p:spPr>
          <a:xfrm>
            <a:off x="12495103" y="7528832"/>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50" name="Platshållare för text 14">
            <a:extLst>
              <a:ext uri="{FF2B5EF4-FFF2-40B4-BE49-F238E27FC236}">
                <a16:creationId xmlns:a16="http://schemas.microsoft.com/office/drawing/2014/main" id="{7413D5B8-C75E-3D6F-17A0-AD04C3AF6C2F}"/>
              </a:ext>
            </a:extLst>
          </p:cNvPr>
          <p:cNvSpPr>
            <a:spLocks noGrp="1"/>
          </p:cNvSpPr>
          <p:nvPr>
            <p:ph type="body" sz="quarter" idx="49" hasCustomPrompt="1"/>
          </p:nvPr>
        </p:nvSpPr>
        <p:spPr>
          <a:xfrm>
            <a:off x="12495103" y="7954717"/>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
        <p:nvSpPr>
          <p:cNvPr id="51" name="Platshållare för text 14">
            <a:extLst>
              <a:ext uri="{FF2B5EF4-FFF2-40B4-BE49-F238E27FC236}">
                <a16:creationId xmlns:a16="http://schemas.microsoft.com/office/drawing/2014/main" id="{7CD17704-290B-2966-913A-A4526941D94D}"/>
              </a:ext>
            </a:extLst>
          </p:cNvPr>
          <p:cNvSpPr>
            <a:spLocks noGrp="1"/>
          </p:cNvSpPr>
          <p:nvPr>
            <p:ph type="body" sz="quarter" idx="50" hasCustomPrompt="1"/>
          </p:nvPr>
        </p:nvSpPr>
        <p:spPr>
          <a:xfrm>
            <a:off x="12495103" y="8393128"/>
            <a:ext cx="4875213" cy="414337"/>
          </a:xfrm>
        </p:spPr>
        <p:txBody>
          <a:bodyPr>
            <a:noAutofit/>
          </a:bodyPr>
          <a:lstStyle>
            <a:lvl1pPr algn="l">
              <a:defRPr sz="1900" baseline="0"/>
            </a:lvl1pPr>
            <a:lvl2pPr>
              <a:defRPr sz="2200" baseline="0"/>
            </a:lvl2pPr>
            <a:lvl3pPr>
              <a:defRPr sz="2200" baseline="0"/>
            </a:lvl3pPr>
            <a:lvl4pPr>
              <a:defRPr sz="2200" baseline="0"/>
            </a:lvl4pPr>
            <a:lvl5pPr>
              <a:defRPr sz="2200" baseline="0"/>
            </a:lvl5pPr>
          </a:lstStyle>
          <a:p>
            <a:pPr lvl="0"/>
            <a:r>
              <a:rPr lang="sv-SE"/>
              <a:t>Innehåll</a:t>
            </a:r>
          </a:p>
        </p:txBody>
      </p:sp>
      <p:sp>
        <p:nvSpPr>
          <p:cNvPr id="52" name="Platshållare för text 14">
            <a:extLst>
              <a:ext uri="{FF2B5EF4-FFF2-40B4-BE49-F238E27FC236}">
                <a16:creationId xmlns:a16="http://schemas.microsoft.com/office/drawing/2014/main" id="{37CF364E-D47B-8AF1-5BCC-03E6CD0566DB}"/>
              </a:ext>
            </a:extLst>
          </p:cNvPr>
          <p:cNvSpPr>
            <a:spLocks noGrp="1"/>
          </p:cNvSpPr>
          <p:nvPr>
            <p:ph type="body" sz="quarter" idx="51" hasCustomPrompt="1"/>
          </p:nvPr>
        </p:nvSpPr>
        <p:spPr>
          <a:xfrm>
            <a:off x="12495103" y="8819013"/>
            <a:ext cx="4875213" cy="414337"/>
          </a:xfrm>
        </p:spPr>
        <p:txBody>
          <a:bodyPr>
            <a:noAutofit/>
          </a:bodyPr>
          <a:lstStyle>
            <a:lvl1pPr algn="l">
              <a:defRPr sz="1600" baseline="0">
                <a:solidFill>
                  <a:schemeClr val="tx2"/>
                </a:solidFill>
              </a:defRPr>
            </a:lvl1pPr>
            <a:lvl2pPr>
              <a:defRPr sz="2200" baseline="0"/>
            </a:lvl2pPr>
            <a:lvl3pPr>
              <a:defRPr sz="2200" baseline="0"/>
            </a:lvl3pPr>
            <a:lvl4pPr>
              <a:defRPr sz="2200" baseline="0"/>
            </a:lvl4pPr>
            <a:lvl5pPr>
              <a:defRPr sz="2200" baseline="0"/>
            </a:lvl5pPr>
          </a:lstStyle>
          <a:p>
            <a:pPr lvl="0"/>
            <a:r>
              <a:rPr lang="sv-SE"/>
              <a:t>- </a:t>
            </a:r>
            <a:r>
              <a:rPr lang="sv-SE" err="1"/>
              <a:t>slide</a:t>
            </a:r>
            <a:r>
              <a:rPr lang="sv-SE"/>
              <a:t> nr x</a:t>
            </a:r>
          </a:p>
        </p:txBody>
      </p:sp>
    </p:spTree>
    <p:extLst>
      <p:ext uri="{BB962C8B-B14F-4D97-AF65-F5344CB8AC3E}">
        <p14:creationId xmlns:p14="http://schemas.microsoft.com/office/powerpoint/2010/main" val="154750508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ängre centrerad tex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599844B-6582-9B54-DDAA-45CA7DA79CB1}"/>
              </a:ext>
            </a:extLst>
          </p:cNvPr>
          <p:cNvSpPr>
            <a:spLocks noGrp="1"/>
          </p:cNvSpPr>
          <p:nvPr>
            <p:ph type="body" sz="quarter" idx="10" hasCustomPrompt="1"/>
          </p:nvPr>
        </p:nvSpPr>
        <p:spPr>
          <a:xfrm>
            <a:off x="5645943" y="3998595"/>
            <a:ext cx="13090525" cy="5773738"/>
          </a:xfrm>
        </p:spPr>
        <p:txBody>
          <a:bodyPr anchor="ctr">
            <a:normAutofit/>
          </a:bodyPr>
          <a:lstStyle>
            <a:lvl1pPr>
              <a:defRPr lang="sv-SE" sz="3000" baseline="0" dirty="0"/>
            </a:lvl1pPr>
            <a:lvl2pPr>
              <a:defRPr sz="2200" baseline="0"/>
            </a:lvl2pPr>
            <a:lvl3pPr>
              <a:defRPr sz="2200" baseline="0"/>
            </a:lvl3pPr>
            <a:lvl4pPr>
              <a:defRPr sz="2200" baseline="0"/>
            </a:lvl4pPr>
            <a:lvl5pPr>
              <a:defRPr sz="2200" baseline="0"/>
            </a:lvl5pPr>
          </a:lstStyle>
          <a:p>
            <a:pPr lvl="0"/>
            <a:r>
              <a:rPr lang="sv-SE"/>
              <a:t>Klicka här för att skriva en längre centrerad text</a:t>
            </a:r>
          </a:p>
          <a:p>
            <a:pPr algn="ctr"/>
            <a:r>
              <a:rPr lang="sv-SE" sz="3000">
                <a:solidFill>
                  <a:schemeClr val="bg1"/>
                </a:solidFill>
                <a:effectLst/>
                <a:latin typeface="Montserrat Light" pitchFamily="2" charset="77"/>
              </a:rPr>
              <a:t>”</a:t>
            </a:r>
            <a:r>
              <a:rPr lang="sv-SE" sz="3000" err="1">
                <a:solidFill>
                  <a:schemeClr val="bg1"/>
                </a:solidFill>
                <a:effectLst/>
                <a:latin typeface="Montserrat Light" pitchFamily="2" charset="77"/>
              </a:rPr>
              <a:t>Motionverksamheten</a:t>
            </a:r>
            <a:r>
              <a:rPr lang="sv-SE" sz="3000">
                <a:solidFill>
                  <a:schemeClr val="bg1"/>
                </a:solidFill>
                <a:effectLst/>
                <a:latin typeface="Montserrat Light" pitchFamily="2" charset="77"/>
              </a:rPr>
              <a:t> har öppnat upp möjligheten till att starta upp ett H4a lag inom en snar framtid och genom det så kommer vi kunna erbjuda våra ungdomar någonstans att gå efter de fyllt 16år. Detta hade varit väldigt svårt att anordna om vi inte börjat med </a:t>
            </a:r>
            <a:r>
              <a:rPr lang="sv-SE" sz="3000" err="1">
                <a:solidFill>
                  <a:schemeClr val="bg1"/>
                </a:solidFill>
                <a:effectLst/>
                <a:latin typeface="Montserrat Light" pitchFamily="2" charset="77"/>
              </a:rPr>
              <a:t>motionverksamheten</a:t>
            </a:r>
            <a:r>
              <a:rPr lang="sv-SE" sz="3000">
                <a:solidFill>
                  <a:schemeClr val="bg1"/>
                </a:solidFill>
                <a:latin typeface="Montserrat Light" pitchFamily="2" charset="77"/>
              </a:rPr>
              <a:t>.”</a:t>
            </a:r>
          </a:p>
        </p:txBody>
      </p:sp>
    </p:spTree>
    <p:extLst>
      <p:ext uri="{BB962C8B-B14F-4D97-AF65-F5344CB8AC3E}">
        <p14:creationId xmlns:p14="http://schemas.microsoft.com/office/powerpoint/2010/main" val="332294254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med bulletpoints">
    <p:spTree>
      <p:nvGrpSpPr>
        <p:cNvPr id="1" name=""/>
        <p:cNvGrpSpPr/>
        <p:nvPr/>
      </p:nvGrpSpPr>
      <p:grpSpPr>
        <a:xfrm>
          <a:off x="0" y="0"/>
          <a:ext cx="0" cy="0"/>
          <a:chOff x="0" y="0"/>
          <a:chExt cx="0" cy="0"/>
        </a:xfrm>
      </p:grpSpPr>
      <p:sp>
        <p:nvSpPr>
          <p:cNvPr id="23" name="Rubrik 21">
            <a:extLst>
              <a:ext uri="{FF2B5EF4-FFF2-40B4-BE49-F238E27FC236}">
                <a16:creationId xmlns:a16="http://schemas.microsoft.com/office/drawing/2014/main" id="{F0C7CFD2-A090-F234-06D8-A959C8F57F36}"/>
              </a:ext>
            </a:extLst>
          </p:cNvPr>
          <p:cNvSpPr>
            <a:spLocks noGrp="1"/>
          </p:cNvSpPr>
          <p:nvPr>
            <p:ph type="title" hasCustomPrompt="1"/>
          </p:nvPr>
        </p:nvSpPr>
        <p:spPr>
          <a:xfrm>
            <a:off x="1676290" y="1477893"/>
            <a:ext cx="21029831" cy="1991831"/>
          </a:xfrm>
        </p:spPr>
        <p:txBody>
          <a:bodyPr>
            <a:normAutofit/>
          </a:bodyPr>
          <a:lstStyle>
            <a:lvl1pPr algn="l">
              <a:defRPr sz="9000" baseline="0">
                <a:solidFill>
                  <a:srgbClr val="F3EB75"/>
                </a:solidFill>
              </a:defRPr>
            </a:lvl1pPr>
          </a:lstStyle>
          <a:p>
            <a:r>
              <a:rPr lang="sv-SE"/>
              <a:t>Mindre rubrik för sida med mer text</a:t>
            </a:r>
          </a:p>
        </p:txBody>
      </p:sp>
      <p:sp>
        <p:nvSpPr>
          <p:cNvPr id="27" name="Platshållare för innehåll 26">
            <a:extLst>
              <a:ext uri="{FF2B5EF4-FFF2-40B4-BE49-F238E27FC236}">
                <a16:creationId xmlns:a16="http://schemas.microsoft.com/office/drawing/2014/main" id="{BC59867D-3609-2526-35A3-B818577759DE}"/>
              </a:ext>
            </a:extLst>
          </p:cNvPr>
          <p:cNvSpPr>
            <a:spLocks noGrp="1"/>
          </p:cNvSpPr>
          <p:nvPr>
            <p:ph sz="quarter" idx="10" hasCustomPrompt="1"/>
          </p:nvPr>
        </p:nvSpPr>
        <p:spPr>
          <a:xfrm>
            <a:off x="1676399" y="3988235"/>
            <a:ext cx="16251238" cy="1480594"/>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recturitinis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utem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quae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lantibusti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aliquasped</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magnate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volorru</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picaecae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ommo</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cum</a:t>
            </a:r>
            <a:r>
              <a:rPr lang="sv-SE" sz="2200" b="0" i="0">
                <a:solidFill>
                  <a:schemeClr val="bg1"/>
                </a:solidFill>
                <a:latin typeface="Montserrat Light" pitchFamily="2" charset="77"/>
                <a:cs typeface="Calibri"/>
              </a:rPr>
              <a:t> fuga. </a:t>
            </a:r>
            <a:r>
              <a:rPr lang="sv-SE" sz="2200" b="0" i="0" err="1">
                <a:solidFill>
                  <a:schemeClr val="bg1"/>
                </a:solidFill>
                <a:latin typeface="Montserrat Light" pitchFamily="2" charset="77"/>
                <a:cs typeface="Calibri"/>
              </a:rPr>
              <a:t>Ectotae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stiatem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quatur</a:t>
            </a:r>
            <a:r>
              <a:rPr lang="sv-SE" sz="2200" b="0" i="0">
                <a:solidFill>
                  <a:schemeClr val="bg1"/>
                </a:solidFill>
                <a:latin typeface="Montserrat Light" pitchFamily="2" charset="77"/>
                <a:cs typeface="Calibri"/>
              </a:rPr>
              <a:t>?</a:t>
            </a:r>
          </a:p>
        </p:txBody>
      </p:sp>
      <p:sp>
        <p:nvSpPr>
          <p:cNvPr id="28" name="Platshållare för innehåll 26">
            <a:extLst>
              <a:ext uri="{FF2B5EF4-FFF2-40B4-BE49-F238E27FC236}">
                <a16:creationId xmlns:a16="http://schemas.microsoft.com/office/drawing/2014/main" id="{98EB6A93-2A3A-E472-2007-E98196B04D8E}"/>
              </a:ext>
            </a:extLst>
          </p:cNvPr>
          <p:cNvSpPr>
            <a:spLocks noGrp="1"/>
          </p:cNvSpPr>
          <p:nvPr>
            <p:ph sz="quarter" idx="11" hasCustomPrompt="1"/>
          </p:nvPr>
        </p:nvSpPr>
        <p:spPr>
          <a:xfrm>
            <a:off x="1676399" y="5928547"/>
            <a:ext cx="16251238" cy="1480594"/>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recturitinis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utem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quae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lantibusti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aliquasped</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magnate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volorru</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picaecae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ommo</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cum</a:t>
            </a:r>
            <a:r>
              <a:rPr lang="sv-SE" sz="2200" b="0" i="0">
                <a:solidFill>
                  <a:schemeClr val="bg1"/>
                </a:solidFill>
                <a:latin typeface="Montserrat Light" pitchFamily="2" charset="77"/>
                <a:cs typeface="Calibri"/>
              </a:rPr>
              <a:t> fuga. </a:t>
            </a:r>
            <a:r>
              <a:rPr lang="sv-SE" sz="2200" b="0" i="0" err="1">
                <a:solidFill>
                  <a:schemeClr val="bg1"/>
                </a:solidFill>
                <a:latin typeface="Montserrat Light" pitchFamily="2" charset="77"/>
                <a:cs typeface="Calibri"/>
              </a:rPr>
              <a:t>Ectotae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stiatem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quatur</a:t>
            </a:r>
            <a:r>
              <a:rPr lang="sv-SE" sz="2200" b="0" i="0">
                <a:solidFill>
                  <a:schemeClr val="bg1"/>
                </a:solidFill>
                <a:latin typeface="Montserrat Light" pitchFamily="2" charset="77"/>
                <a:cs typeface="Calibri"/>
              </a:rPr>
              <a:t>?</a:t>
            </a:r>
          </a:p>
        </p:txBody>
      </p:sp>
      <p:sp>
        <p:nvSpPr>
          <p:cNvPr id="29" name="Platshållare för innehåll 26">
            <a:extLst>
              <a:ext uri="{FF2B5EF4-FFF2-40B4-BE49-F238E27FC236}">
                <a16:creationId xmlns:a16="http://schemas.microsoft.com/office/drawing/2014/main" id="{42C744F5-EB01-7AC4-0F44-36868E11F4F0}"/>
              </a:ext>
            </a:extLst>
          </p:cNvPr>
          <p:cNvSpPr>
            <a:spLocks noGrp="1"/>
          </p:cNvSpPr>
          <p:nvPr>
            <p:ph sz="quarter" idx="12" hasCustomPrompt="1"/>
          </p:nvPr>
        </p:nvSpPr>
        <p:spPr>
          <a:xfrm>
            <a:off x="1676399" y="7757347"/>
            <a:ext cx="16251238" cy="1480594"/>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recturitinis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utem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quae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lantibusti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aliquasped</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magnate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volorru</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picaecae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ommo</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cum</a:t>
            </a:r>
            <a:r>
              <a:rPr lang="sv-SE" sz="2200" b="0" i="0">
                <a:solidFill>
                  <a:schemeClr val="bg1"/>
                </a:solidFill>
                <a:latin typeface="Montserrat Light" pitchFamily="2" charset="77"/>
                <a:cs typeface="Calibri"/>
              </a:rPr>
              <a:t> fuga. </a:t>
            </a:r>
            <a:r>
              <a:rPr lang="sv-SE" sz="2200" b="0" i="0" err="1">
                <a:solidFill>
                  <a:schemeClr val="bg1"/>
                </a:solidFill>
                <a:latin typeface="Montserrat Light" pitchFamily="2" charset="77"/>
                <a:cs typeface="Calibri"/>
              </a:rPr>
              <a:t>Ectotae</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stiatem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quatur</a:t>
            </a:r>
            <a:r>
              <a:rPr lang="sv-SE" sz="2200" b="0" i="0">
                <a:solidFill>
                  <a:schemeClr val="bg1"/>
                </a:solidFill>
                <a:latin typeface="Montserrat Light" pitchFamily="2" charset="77"/>
                <a:cs typeface="Calibri"/>
              </a:rPr>
              <a:t>?</a:t>
            </a:r>
          </a:p>
        </p:txBody>
      </p:sp>
    </p:spTree>
    <p:extLst>
      <p:ext uri="{BB962C8B-B14F-4D97-AF65-F5344CB8AC3E}">
        <p14:creationId xmlns:p14="http://schemas.microsoft.com/office/powerpoint/2010/main" val="774251442"/>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ubrik med flera bulletpoints">
    <p:spTree>
      <p:nvGrpSpPr>
        <p:cNvPr id="1" name=""/>
        <p:cNvGrpSpPr/>
        <p:nvPr/>
      </p:nvGrpSpPr>
      <p:grpSpPr>
        <a:xfrm>
          <a:off x="0" y="0"/>
          <a:ext cx="0" cy="0"/>
          <a:chOff x="0" y="0"/>
          <a:chExt cx="0" cy="0"/>
        </a:xfrm>
      </p:grpSpPr>
      <p:sp>
        <p:nvSpPr>
          <p:cNvPr id="23" name="Rubrik 21">
            <a:extLst>
              <a:ext uri="{FF2B5EF4-FFF2-40B4-BE49-F238E27FC236}">
                <a16:creationId xmlns:a16="http://schemas.microsoft.com/office/drawing/2014/main" id="{F0C7CFD2-A090-F234-06D8-A959C8F57F36}"/>
              </a:ext>
            </a:extLst>
          </p:cNvPr>
          <p:cNvSpPr>
            <a:spLocks noGrp="1"/>
          </p:cNvSpPr>
          <p:nvPr>
            <p:ph type="title" hasCustomPrompt="1"/>
          </p:nvPr>
        </p:nvSpPr>
        <p:spPr>
          <a:xfrm>
            <a:off x="1676290" y="1477893"/>
            <a:ext cx="21029831" cy="1991831"/>
          </a:xfrm>
        </p:spPr>
        <p:txBody>
          <a:bodyPr>
            <a:normAutofit/>
          </a:bodyPr>
          <a:lstStyle>
            <a:lvl1pPr algn="l">
              <a:defRPr sz="9000" baseline="0">
                <a:solidFill>
                  <a:srgbClr val="F3EB75"/>
                </a:solidFill>
              </a:defRPr>
            </a:lvl1pPr>
          </a:lstStyle>
          <a:p>
            <a:r>
              <a:rPr lang="sv-SE"/>
              <a:t>Mindre rubrik för sida med mer text</a:t>
            </a:r>
          </a:p>
        </p:txBody>
      </p:sp>
      <p:sp>
        <p:nvSpPr>
          <p:cNvPr id="27" name="Platshållare för innehåll 26">
            <a:extLst>
              <a:ext uri="{FF2B5EF4-FFF2-40B4-BE49-F238E27FC236}">
                <a16:creationId xmlns:a16="http://schemas.microsoft.com/office/drawing/2014/main" id="{BC59867D-3609-2526-35A3-B818577759DE}"/>
              </a:ext>
            </a:extLst>
          </p:cNvPr>
          <p:cNvSpPr>
            <a:spLocks noGrp="1"/>
          </p:cNvSpPr>
          <p:nvPr>
            <p:ph sz="quarter" idx="10" hasCustomPrompt="1"/>
          </p:nvPr>
        </p:nvSpPr>
        <p:spPr>
          <a:xfrm>
            <a:off x="1676399" y="3988235"/>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
        <p:nvSpPr>
          <p:cNvPr id="2" name="Platshållare för innehåll 26">
            <a:extLst>
              <a:ext uri="{FF2B5EF4-FFF2-40B4-BE49-F238E27FC236}">
                <a16:creationId xmlns:a16="http://schemas.microsoft.com/office/drawing/2014/main" id="{11174959-DF6D-DE71-7C58-A89874D7E62D}"/>
              </a:ext>
            </a:extLst>
          </p:cNvPr>
          <p:cNvSpPr>
            <a:spLocks noGrp="1"/>
          </p:cNvSpPr>
          <p:nvPr>
            <p:ph sz="quarter" idx="11" hasCustomPrompt="1"/>
          </p:nvPr>
        </p:nvSpPr>
        <p:spPr>
          <a:xfrm>
            <a:off x="1676399" y="4825445"/>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
        <p:nvSpPr>
          <p:cNvPr id="3" name="Platshållare för innehåll 26">
            <a:extLst>
              <a:ext uri="{FF2B5EF4-FFF2-40B4-BE49-F238E27FC236}">
                <a16:creationId xmlns:a16="http://schemas.microsoft.com/office/drawing/2014/main" id="{63E55F3F-8953-4308-DBCD-49B5826BC6C4}"/>
              </a:ext>
            </a:extLst>
          </p:cNvPr>
          <p:cNvSpPr>
            <a:spLocks noGrp="1"/>
          </p:cNvSpPr>
          <p:nvPr>
            <p:ph sz="quarter" idx="12" hasCustomPrompt="1"/>
          </p:nvPr>
        </p:nvSpPr>
        <p:spPr>
          <a:xfrm>
            <a:off x="1676399" y="5662655"/>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
        <p:nvSpPr>
          <p:cNvPr id="4" name="Platshållare för innehåll 26">
            <a:extLst>
              <a:ext uri="{FF2B5EF4-FFF2-40B4-BE49-F238E27FC236}">
                <a16:creationId xmlns:a16="http://schemas.microsoft.com/office/drawing/2014/main" id="{6FEC9DDF-93F4-2285-EF5C-854064BB154F}"/>
              </a:ext>
            </a:extLst>
          </p:cNvPr>
          <p:cNvSpPr>
            <a:spLocks noGrp="1"/>
          </p:cNvSpPr>
          <p:nvPr>
            <p:ph sz="quarter" idx="13" hasCustomPrompt="1"/>
          </p:nvPr>
        </p:nvSpPr>
        <p:spPr>
          <a:xfrm>
            <a:off x="1676399" y="6499865"/>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
        <p:nvSpPr>
          <p:cNvPr id="5" name="Platshållare för innehåll 26">
            <a:extLst>
              <a:ext uri="{FF2B5EF4-FFF2-40B4-BE49-F238E27FC236}">
                <a16:creationId xmlns:a16="http://schemas.microsoft.com/office/drawing/2014/main" id="{22C2E5E0-92B8-AE3E-C2EF-9D7A71EAF9BB}"/>
              </a:ext>
            </a:extLst>
          </p:cNvPr>
          <p:cNvSpPr>
            <a:spLocks noGrp="1"/>
          </p:cNvSpPr>
          <p:nvPr>
            <p:ph sz="quarter" idx="14" hasCustomPrompt="1"/>
          </p:nvPr>
        </p:nvSpPr>
        <p:spPr>
          <a:xfrm>
            <a:off x="1676399" y="7337075"/>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
        <p:nvSpPr>
          <p:cNvPr id="6" name="Platshållare för innehåll 26">
            <a:extLst>
              <a:ext uri="{FF2B5EF4-FFF2-40B4-BE49-F238E27FC236}">
                <a16:creationId xmlns:a16="http://schemas.microsoft.com/office/drawing/2014/main" id="{0C35C96A-990E-46F1-BFE5-CC533A531400}"/>
              </a:ext>
            </a:extLst>
          </p:cNvPr>
          <p:cNvSpPr>
            <a:spLocks noGrp="1"/>
          </p:cNvSpPr>
          <p:nvPr>
            <p:ph sz="quarter" idx="15" hasCustomPrompt="1"/>
          </p:nvPr>
        </p:nvSpPr>
        <p:spPr>
          <a:xfrm>
            <a:off x="1676399" y="8174285"/>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
        <p:nvSpPr>
          <p:cNvPr id="7" name="Platshållare för innehåll 26">
            <a:extLst>
              <a:ext uri="{FF2B5EF4-FFF2-40B4-BE49-F238E27FC236}">
                <a16:creationId xmlns:a16="http://schemas.microsoft.com/office/drawing/2014/main" id="{02F92E3C-903F-C82F-D700-983053E7D535}"/>
              </a:ext>
            </a:extLst>
          </p:cNvPr>
          <p:cNvSpPr>
            <a:spLocks noGrp="1"/>
          </p:cNvSpPr>
          <p:nvPr>
            <p:ph sz="quarter" idx="16" hasCustomPrompt="1"/>
          </p:nvPr>
        </p:nvSpPr>
        <p:spPr>
          <a:xfrm>
            <a:off x="1676399" y="9011495"/>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
        <p:nvSpPr>
          <p:cNvPr id="8" name="Platshållare för innehåll 26">
            <a:extLst>
              <a:ext uri="{FF2B5EF4-FFF2-40B4-BE49-F238E27FC236}">
                <a16:creationId xmlns:a16="http://schemas.microsoft.com/office/drawing/2014/main" id="{0D66E7EB-0609-DD2F-878A-4A9D02BC9053}"/>
              </a:ext>
            </a:extLst>
          </p:cNvPr>
          <p:cNvSpPr>
            <a:spLocks noGrp="1"/>
          </p:cNvSpPr>
          <p:nvPr>
            <p:ph sz="quarter" idx="17" hasCustomPrompt="1"/>
          </p:nvPr>
        </p:nvSpPr>
        <p:spPr>
          <a:xfrm>
            <a:off x="1676399" y="9848707"/>
            <a:ext cx="16251238" cy="666892"/>
          </a:xfrm>
        </p:spPr>
        <p:txBody>
          <a:bodyPr>
            <a:normAutofit/>
          </a:bodyPr>
          <a:lstStyle>
            <a:lvl1pPr algn="l">
              <a:lnSpc>
                <a:spcPct val="150000"/>
              </a:lnSpc>
              <a:spcBef>
                <a:spcPts val="200"/>
              </a:spcBef>
              <a:spcAft>
                <a:spcPts val="200"/>
              </a:spcAft>
              <a:defRPr sz="2200" b="0" i="0" spc="0" baseline="0">
                <a:latin typeface="Montserrat Light" pitchFamily="2" charset="77"/>
              </a:defRPr>
            </a:lvl1pPr>
            <a:lvl2pPr algn="l">
              <a:defRPr sz="2200" b="0" i="0" baseline="0">
                <a:latin typeface="Montserrat Light" pitchFamily="2" charset="77"/>
              </a:defRPr>
            </a:lvl2pPr>
            <a:lvl3pPr algn="l">
              <a:defRPr sz="2200" b="0" i="0" baseline="0">
                <a:latin typeface="Montserrat Light" pitchFamily="2" charset="77"/>
              </a:defRPr>
            </a:lvl3pPr>
            <a:lvl4pPr algn="l">
              <a:defRPr sz="2200" b="0" i="0" baseline="0">
                <a:latin typeface="Montserrat Light" pitchFamily="2" charset="77"/>
              </a:defRPr>
            </a:lvl4pPr>
            <a:lvl5pPr algn="l">
              <a:defRPr sz="2200" b="0" i="0" baseline="0">
                <a:latin typeface="Montserrat Light" pitchFamily="2" charset="77"/>
              </a:defRPr>
            </a:lvl5pPr>
          </a:lstStyle>
          <a:p>
            <a:pPr marL="342900" indent="-342900">
              <a:buFont typeface="Arial" panose="020B0604020202020204" pitchFamily="34" charset="0"/>
              <a:buChar char="•"/>
            </a:pPr>
            <a:r>
              <a:rPr lang="sv-SE" sz="2200" b="0" i="0" err="1">
                <a:solidFill>
                  <a:schemeClr val="bg1"/>
                </a:solidFill>
                <a:latin typeface="Montserrat Light" pitchFamily="2" charset="77"/>
                <a:cs typeface="Calibri"/>
              </a:rPr>
              <a:t>Tectem</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nobitas</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ipisimi</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aut</a:t>
            </a:r>
            <a:r>
              <a:rPr lang="sv-SE" sz="2200" b="0" i="0">
                <a:solidFill>
                  <a:schemeClr val="bg1"/>
                </a:solidFill>
                <a:latin typeface="Montserrat Light" pitchFamily="2" charset="77"/>
                <a:cs typeface="Calibri"/>
              </a:rPr>
              <a:t> </a:t>
            </a:r>
            <a:r>
              <a:rPr lang="sv-SE" sz="2200" b="0" i="0" err="1">
                <a:solidFill>
                  <a:schemeClr val="bg1"/>
                </a:solidFill>
                <a:latin typeface="Montserrat Light" pitchFamily="2" charset="77"/>
                <a:cs typeface="Calibri"/>
              </a:rPr>
              <a:t>volorendae</a:t>
            </a:r>
            <a:endParaRPr lang="sv-SE" sz="2200" b="0" i="0">
              <a:solidFill>
                <a:schemeClr val="bg1"/>
              </a:solidFill>
              <a:latin typeface="Montserrat Light" pitchFamily="2" charset="77"/>
              <a:cs typeface="Calibri"/>
            </a:endParaRPr>
          </a:p>
        </p:txBody>
      </p:sp>
    </p:spTree>
    <p:extLst>
      <p:ext uri="{BB962C8B-B14F-4D97-AF65-F5344CB8AC3E}">
        <p14:creationId xmlns:p14="http://schemas.microsoft.com/office/powerpoint/2010/main" val="1924321416"/>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ubrik med utrymme för text 1 spalt + bild">
    <p:spTree>
      <p:nvGrpSpPr>
        <p:cNvPr id="1" name=""/>
        <p:cNvGrpSpPr/>
        <p:nvPr/>
      </p:nvGrpSpPr>
      <p:grpSpPr>
        <a:xfrm>
          <a:off x="0" y="0"/>
          <a:ext cx="0" cy="0"/>
          <a:chOff x="0" y="0"/>
          <a:chExt cx="0" cy="0"/>
        </a:xfrm>
      </p:grpSpPr>
      <p:sp>
        <p:nvSpPr>
          <p:cNvPr id="23" name="Rubrik 21">
            <a:extLst>
              <a:ext uri="{FF2B5EF4-FFF2-40B4-BE49-F238E27FC236}">
                <a16:creationId xmlns:a16="http://schemas.microsoft.com/office/drawing/2014/main" id="{F0C7CFD2-A090-F234-06D8-A959C8F57F36}"/>
              </a:ext>
            </a:extLst>
          </p:cNvPr>
          <p:cNvSpPr>
            <a:spLocks noGrp="1"/>
          </p:cNvSpPr>
          <p:nvPr>
            <p:ph type="title" hasCustomPrompt="1"/>
          </p:nvPr>
        </p:nvSpPr>
        <p:spPr>
          <a:xfrm>
            <a:off x="1676291" y="1339347"/>
            <a:ext cx="21029831" cy="1991831"/>
          </a:xfrm>
        </p:spPr>
        <p:txBody>
          <a:bodyPr>
            <a:normAutofit/>
          </a:bodyPr>
          <a:lstStyle>
            <a:lvl1pPr algn="l">
              <a:defRPr sz="9000" baseline="0">
                <a:solidFill>
                  <a:srgbClr val="F3EB75"/>
                </a:solidFill>
              </a:defRPr>
            </a:lvl1pPr>
          </a:lstStyle>
          <a:p>
            <a:r>
              <a:rPr lang="sv-SE"/>
              <a:t>Mindre rubrik för sida med mer text</a:t>
            </a:r>
          </a:p>
        </p:txBody>
      </p:sp>
      <p:sp>
        <p:nvSpPr>
          <p:cNvPr id="5" name="Platshållare för text 24">
            <a:extLst>
              <a:ext uri="{FF2B5EF4-FFF2-40B4-BE49-F238E27FC236}">
                <a16:creationId xmlns:a16="http://schemas.microsoft.com/office/drawing/2014/main" id="{C7CC4EB7-0B49-F4A5-1AD9-49F74DB2269F}"/>
              </a:ext>
            </a:extLst>
          </p:cNvPr>
          <p:cNvSpPr>
            <a:spLocks noGrp="1"/>
          </p:cNvSpPr>
          <p:nvPr>
            <p:ph type="body" sz="quarter" idx="10" hasCustomPrompt="1"/>
          </p:nvPr>
        </p:nvSpPr>
        <p:spPr>
          <a:xfrm>
            <a:off x="1676292" y="4151012"/>
            <a:ext cx="12989968" cy="8134350"/>
          </a:xfrm>
        </p:spPr>
        <p:txBody>
          <a:bodyPr numCol="1">
            <a:normAutofit/>
          </a:bodyPr>
          <a:lstStyle>
            <a:lvl1pPr algn="l">
              <a:lnSpc>
                <a:spcPct val="150000"/>
              </a:lnSpc>
              <a:defRPr sz="2200" baseline="0">
                <a:latin typeface="Montserrat Light" pitchFamily="2" charset="77"/>
              </a:defRPr>
            </a:lvl1pPr>
            <a:lvl2pPr algn="l">
              <a:lnSpc>
                <a:spcPct val="150000"/>
              </a:lnSpc>
              <a:defRPr sz="2200" baseline="0"/>
            </a:lvl2pPr>
            <a:lvl3pPr algn="l">
              <a:lnSpc>
                <a:spcPct val="150000"/>
              </a:lnSpc>
              <a:defRPr sz="2200" baseline="0"/>
            </a:lvl3pPr>
            <a:lvl4pPr algn="l">
              <a:lnSpc>
                <a:spcPct val="150000"/>
              </a:lnSpc>
              <a:defRPr sz="2200" baseline="0"/>
            </a:lvl4pPr>
            <a:lvl5pPr algn="l">
              <a:lnSpc>
                <a:spcPct val="150000"/>
              </a:lnSpc>
              <a:defRPr sz="2200" baseline="0"/>
            </a:lvl5pPr>
          </a:lstStyle>
          <a:p>
            <a:pPr lvl="0"/>
            <a:r>
              <a:rPr lang="sv-SE"/>
              <a:t>Skriv din text här – 1 spalt</a:t>
            </a:r>
          </a:p>
        </p:txBody>
      </p:sp>
      <p:sp>
        <p:nvSpPr>
          <p:cNvPr id="6" name="Platshållare för innehåll 26">
            <a:extLst>
              <a:ext uri="{FF2B5EF4-FFF2-40B4-BE49-F238E27FC236}">
                <a16:creationId xmlns:a16="http://schemas.microsoft.com/office/drawing/2014/main" id="{9E6FA1D9-4115-555B-5666-3DB13C935A17}"/>
              </a:ext>
            </a:extLst>
          </p:cNvPr>
          <p:cNvSpPr>
            <a:spLocks noGrp="1"/>
          </p:cNvSpPr>
          <p:nvPr>
            <p:ph sz="quarter" idx="11" hasCustomPrompt="1"/>
          </p:nvPr>
        </p:nvSpPr>
        <p:spPr>
          <a:xfrm>
            <a:off x="1676291" y="3268830"/>
            <a:ext cx="7684083" cy="760412"/>
          </a:xfrm>
        </p:spPr>
        <p:txBody>
          <a:bodyPr>
            <a:noAutofit/>
          </a:bodyPr>
          <a:lstStyle>
            <a:lvl1pPr algn="l">
              <a:defRPr sz="2200" baseline="0">
                <a:latin typeface="Montserrat SemiBold" pitchFamily="2" charset="77"/>
              </a:defRPr>
            </a:lvl1pPr>
            <a:lvl2pPr>
              <a:defRPr sz="2200" baseline="0">
                <a:latin typeface="Montserrat SemiBold" pitchFamily="2" charset="77"/>
              </a:defRPr>
            </a:lvl2pPr>
            <a:lvl3pPr>
              <a:defRPr sz="2200" baseline="0">
                <a:latin typeface="Montserrat SemiBold" pitchFamily="2" charset="77"/>
              </a:defRPr>
            </a:lvl3pPr>
            <a:lvl4pPr>
              <a:defRPr sz="2200" baseline="0">
                <a:latin typeface="Montserrat SemiBold" pitchFamily="2" charset="77"/>
              </a:defRPr>
            </a:lvl4pPr>
            <a:lvl5pPr>
              <a:defRPr sz="2200" baseline="0">
                <a:latin typeface="Montserrat SemiBold" pitchFamily="2" charset="77"/>
              </a:defRPr>
            </a:lvl5pPr>
          </a:lstStyle>
          <a:p>
            <a:pPr lvl="0"/>
            <a:r>
              <a:rPr lang="sv-SE"/>
              <a:t>Klicka här för att lägga till en underrubrik</a:t>
            </a:r>
          </a:p>
        </p:txBody>
      </p:sp>
    </p:spTree>
    <p:extLst>
      <p:ext uri="{BB962C8B-B14F-4D97-AF65-F5344CB8AC3E}">
        <p14:creationId xmlns:p14="http://schemas.microsoft.com/office/powerpoint/2010/main" val="10503259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0C2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3447499"/>
            <a:ext cx="21029831" cy="1991831"/>
          </a:xfrm>
          <a:prstGeom prst="rect">
            <a:avLst/>
          </a:prstGeom>
        </p:spPr>
        <p:txBody>
          <a:bodyPr vert="horz" lIns="91440" tIns="45720" rIns="91440" bIns="45720" rtlCol="0" anchor="ctr">
            <a:normAutofit/>
          </a:bodyPr>
          <a:lstStyle/>
          <a:p>
            <a:r>
              <a:rPr lang="sv-SE" sz="12000" cap="all">
                <a:solidFill>
                  <a:srgbClr val="F3EB75"/>
                </a:solidFill>
                <a:latin typeface="Mongoose Regular" panose="02000000000000000000" pitchFamily="2" charset="77"/>
              </a:rPr>
              <a:t>avsnittsstart rubrik versal</a:t>
            </a:r>
            <a:endParaRPr lang="en-US"/>
          </a:p>
        </p:txBody>
      </p:sp>
      <p:sp>
        <p:nvSpPr>
          <p:cNvPr id="3" name="Text Placeholder 2"/>
          <p:cNvSpPr>
            <a:spLocks noGrp="1"/>
          </p:cNvSpPr>
          <p:nvPr>
            <p:ph type="body" idx="1"/>
          </p:nvPr>
        </p:nvSpPr>
        <p:spPr>
          <a:xfrm>
            <a:off x="1676291" y="5746762"/>
            <a:ext cx="21029831" cy="1565252"/>
          </a:xfrm>
          <a:prstGeom prst="rect">
            <a:avLst/>
          </a:prstGeom>
        </p:spPr>
        <p:txBody>
          <a:bodyPr vert="horz" lIns="91440" tIns="45720" rIns="91440" bIns="45720" rtlCol="0">
            <a:normAutofit/>
          </a:bodyPr>
          <a:lstStyle/>
          <a:p>
            <a:pPr lvl="0"/>
            <a:r>
              <a:rPr lang="sv-SE"/>
              <a:t>Underrubrik till avsnitt</a:t>
            </a:r>
            <a:endParaRPr lang="en-US"/>
          </a:p>
        </p:txBody>
      </p:sp>
      <p:pic>
        <p:nvPicPr>
          <p:cNvPr id="8" name="Bildobjekt 7">
            <a:extLst>
              <a:ext uri="{FF2B5EF4-FFF2-40B4-BE49-F238E27FC236}">
                <a16:creationId xmlns:a16="http://schemas.microsoft.com/office/drawing/2014/main" id="{41CC91C9-05FA-E9AE-5F0C-851105E4800F}"/>
              </a:ext>
            </a:extLst>
          </p:cNvPr>
          <p:cNvPicPr>
            <a:picLocks noChangeAspect="1"/>
          </p:cNvPicPr>
          <p:nvPr userDrawn="1"/>
        </p:nvPicPr>
        <p:blipFill>
          <a:blip r:embed="rId22"/>
          <a:stretch>
            <a:fillRect/>
          </a:stretch>
        </p:blipFill>
        <p:spPr>
          <a:xfrm flipV="1">
            <a:off x="1" y="13246100"/>
            <a:ext cx="24395114" cy="469901"/>
          </a:xfrm>
          <a:prstGeom prst="rect">
            <a:avLst/>
          </a:prstGeom>
        </p:spPr>
      </p:pic>
      <p:sp>
        <p:nvSpPr>
          <p:cNvPr id="4" name="textruta 3">
            <a:extLst>
              <a:ext uri="{FF2B5EF4-FFF2-40B4-BE49-F238E27FC236}">
                <a16:creationId xmlns:a16="http://schemas.microsoft.com/office/drawing/2014/main" id="{38D830AC-94A9-DC15-EB4C-345DEAC851C7}"/>
              </a:ext>
            </a:extLst>
          </p:cNvPr>
          <p:cNvSpPr txBox="1"/>
          <p:nvPr userDrawn="1"/>
        </p:nvSpPr>
        <p:spPr>
          <a:xfrm>
            <a:off x="22134677" y="13339737"/>
            <a:ext cx="2098651" cy="307777"/>
          </a:xfrm>
          <a:prstGeom prst="rect">
            <a:avLst/>
          </a:prstGeom>
          <a:noFill/>
        </p:spPr>
        <p:txBody>
          <a:bodyPr wrap="none" rtlCol="0" anchor="ctr">
            <a:spAutoFit/>
          </a:bodyPr>
          <a:lstStyle/>
          <a:p>
            <a:pPr marL="0" marR="0" indent="0" algn="r" defTabSz="457200" rtl="0" eaLnBrk="1" fontAlgn="auto" latinLnBrk="0" hangingPunct="1">
              <a:lnSpc>
                <a:spcPct val="100000"/>
              </a:lnSpc>
              <a:spcBef>
                <a:spcPts val="0"/>
              </a:spcBef>
              <a:spcAft>
                <a:spcPts val="0"/>
              </a:spcAft>
              <a:buClrTx/>
              <a:buSzTx/>
              <a:buFontTx/>
              <a:buNone/>
              <a:tabLst/>
            </a:pPr>
            <a:r>
              <a:rPr lang="sv-SE" sz="1400" cap="all" baseline="0">
                <a:solidFill>
                  <a:schemeClr val="bg1"/>
                </a:solidFill>
                <a:latin typeface="Montserrat Light" pitchFamily="2" charset="77"/>
                <a:cs typeface="Calibri"/>
              </a:rPr>
              <a:t>Svensk Innebandy</a:t>
            </a:r>
          </a:p>
        </p:txBody>
      </p:sp>
    </p:spTree>
    <p:extLst>
      <p:ext uri="{BB962C8B-B14F-4D97-AF65-F5344CB8AC3E}">
        <p14:creationId xmlns:p14="http://schemas.microsoft.com/office/powerpoint/2010/main" val="39868825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p:txStyles>
    <p:titleStyle>
      <a:lvl1pPr algn="ctr" defTabSz="1828709" rtl="0" eaLnBrk="1" latinLnBrk="0" hangingPunct="1">
        <a:lnSpc>
          <a:spcPct val="90000"/>
        </a:lnSpc>
        <a:spcBef>
          <a:spcPct val="0"/>
        </a:spcBef>
        <a:buNone/>
        <a:defRPr sz="12000" b="0" i="0" kern="1200" cap="all" baseline="0">
          <a:solidFill>
            <a:schemeClr val="bg1"/>
          </a:solidFill>
          <a:latin typeface="Mongoose Regular" panose="02000000000000000000" pitchFamily="2" charset="77"/>
          <a:ea typeface="+mj-ea"/>
          <a:cs typeface="+mj-cs"/>
        </a:defRPr>
      </a:lvl1pPr>
    </p:titleStyle>
    <p:bodyStyle>
      <a:lvl1pPr marL="0" indent="0" algn="ctr" defTabSz="1828709" rtl="0" eaLnBrk="1" latinLnBrk="0" hangingPunct="1">
        <a:lnSpc>
          <a:spcPct val="90000"/>
        </a:lnSpc>
        <a:spcBef>
          <a:spcPts val="2000"/>
        </a:spcBef>
        <a:buFont typeface="Arial" panose="020B0604020202020204" pitchFamily="34" charset="0"/>
        <a:buNone/>
        <a:defRPr sz="4000" b="0" i="0" kern="1200">
          <a:solidFill>
            <a:schemeClr val="bg1"/>
          </a:solidFill>
          <a:latin typeface="Montserrat Light" pitchFamily="2" charset="77"/>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b="0" i="0" kern="1200">
          <a:solidFill>
            <a:schemeClr val="bg1"/>
          </a:solidFill>
          <a:latin typeface="Montserrat Light" pitchFamily="2" charset="77"/>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b="0" i="0" kern="1200">
          <a:solidFill>
            <a:schemeClr val="bg1"/>
          </a:solidFill>
          <a:latin typeface="Montserrat Light" pitchFamily="2" charset="77"/>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b="0" i="0" kern="1200">
          <a:solidFill>
            <a:schemeClr val="bg1"/>
          </a:solidFill>
          <a:latin typeface="Montserrat Light" pitchFamily="2" charset="77"/>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b="0" i="0" kern="1200">
          <a:solidFill>
            <a:schemeClr val="bg1"/>
          </a:solidFill>
          <a:latin typeface="Montserrat Light"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ruta 30">
            <a:extLst>
              <a:ext uri="{FF2B5EF4-FFF2-40B4-BE49-F238E27FC236}">
                <a16:creationId xmlns:a16="http://schemas.microsoft.com/office/drawing/2014/main" id="{6FD6199A-5DC9-F6BC-C829-D0848014D719}"/>
              </a:ext>
            </a:extLst>
          </p:cNvPr>
          <p:cNvSpPr txBox="1"/>
          <p:nvPr/>
        </p:nvSpPr>
        <p:spPr>
          <a:xfrm>
            <a:off x="1769291" y="2088606"/>
            <a:ext cx="5589451" cy="82176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Omgång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Utslagsmatch-enkelmöte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18 lag från Distrikten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Omgång 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Gruppspel, 3 lag</a:t>
            </a:r>
            <a:r>
              <a:rPr lang="sv-SE" sz="2200" dirty="0">
                <a:solidFill>
                  <a:srgbClr val="FFFFFF"/>
                </a:solidFill>
                <a:latin typeface="Montserrat Light" pitchFamily="2" charset="77"/>
                <a:cs typeface="Calibri"/>
              </a:rPr>
              <a:t> per grupp</a:t>
            </a: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9 lag från omgång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1 lag från Distrikten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8 lag från Allsvenskan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6 lag från SSL, placering 9-14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Omgång 3, åttondelsfinal: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Utslagsmatch-enkelmöte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8 lag från omgång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8 lag från SSL, placering 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Kvartsfinal: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Utslagsmatch</a:t>
            </a:r>
            <a:r>
              <a:rPr lang="sv-SE" sz="2200" dirty="0">
                <a:solidFill>
                  <a:srgbClr val="FFFFFF"/>
                </a:solidFill>
                <a:latin typeface="Montserrat Light" pitchFamily="2" charset="77"/>
                <a:cs typeface="Calibri"/>
              </a:rPr>
              <a:t>-enkelmöte</a:t>
            </a:r>
            <a:endPar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Semifinal: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Utslagsmatcher-dubbelmöte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srgbClr val="FFFFFF"/>
                </a:solidFill>
                <a:effectLst/>
                <a:uLnTx/>
                <a:uFillTx/>
                <a:latin typeface="Montserrat Light" pitchFamily="2" charset="77"/>
                <a:ea typeface="+mn-ea"/>
                <a:cs typeface="Calibri"/>
              </a:rPr>
              <a:t>Final:</a:t>
            </a:r>
            <a:endPar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FFFFFF"/>
                </a:solidFill>
                <a:effectLst/>
                <a:uLnTx/>
                <a:uFillTx/>
                <a:latin typeface="Montserrat Light" pitchFamily="2" charset="77"/>
                <a:ea typeface="+mn-ea"/>
                <a:cs typeface="Calibri"/>
              </a:rPr>
              <a:t>Enkelmöte</a:t>
            </a:r>
          </a:p>
        </p:txBody>
      </p:sp>
      <p:pic>
        <p:nvPicPr>
          <p:cNvPr id="13" name="Platshållare för innehåll 12" descr="En bild som visar text, skärmbild, diagram, design&#10;&#10;Automatiskt genererad beskrivning">
            <a:extLst>
              <a:ext uri="{FF2B5EF4-FFF2-40B4-BE49-F238E27FC236}">
                <a16:creationId xmlns:a16="http://schemas.microsoft.com/office/drawing/2014/main" id="{F06C6840-DCE2-BD9B-D5F6-8E61AEE99483}"/>
              </a:ext>
            </a:extLst>
          </p:cNvPr>
          <p:cNvPicPr>
            <a:picLocks noGrp="1" noChangeAspect="1"/>
          </p:cNvPicPr>
          <p:nvPr>
            <p:ph sz="quarter" idx="10"/>
          </p:nvPr>
        </p:nvPicPr>
        <p:blipFill>
          <a:blip r:embed="rId2"/>
          <a:stretch>
            <a:fillRect/>
          </a:stretch>
        </p:blipFill>
        <p:spPr>
          <a:xfrm>
            <a:off x="8771216" y="758754"/>
            <a:ext cx="13140930" cy="12389656"/>
          </a:xfrm>
        </p:spPr>
      </p:pic>
    </p:spTree>
    <p:extLst>
      <p:ext uri="{BB962C8B-B14F-4D97-AF65-F5344CB8AC3E}">
        <p14:creationId xmlns:p14="http://schemas.microsoft.com/office/powerpoint/2010/main" val="11589430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tema">
  <a:themeElements>
    <a:clrScheme name="Egen 4">
      <a:dk1>
        <a:srgbClr val="FFFFFF"/>
      </a:dk1>
      <a:lt1>
        <a:srgbClr val="FFFFFF"/>
      </a:lt1>
      <a:dk2>
        <a:srgbClr val="F3EB75"/>
      </a:dk2>
      <a:lt2>
        <a:srgbClr val="0B0C26"/>
      </a:lt2>
      <a:accent1>
        <a:srgbClr val="00B14F"/>
      </a:accent1>
      <a:accent2>
        <a:srgbClr val="7030A0"/>
      </a:accent2>
      <a:accent3>
        <a:srgbClr val="FF0000"/>
      </a:accent3>
      <a:accent4>
        <a:srgbClr val="27BBED"/>
      </a:accent4>
      <a:accent5>
        <a:srgbClr val="F3EB75"/>
      </a:accent5>
      <a:accent6>
        <a:srgbClr val="D25072"/>
      </a:accent6>
      <a:hlink>
        <a:srgbClr val="C35989"/>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tile tx="0" ty="0" sx="10000" sy="10000" flip="none" algn="ctr"/>
        </a:blipFill>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sz="2200" dirty="0" smtClean="0">
            <a:solidFill>
              <a:schemeClr val="bg1"/>
            </a:solidFill>
            <a:latin typeface="Montserrat Light" pitchFamily="2" charset="77"/>
            <a:cs typeface="Calibri"/>
          </a:defRPr>
        </a:defPPr>
      </a:lstStyle>
    </a:txDef>
  </a:objectDefaults>
  <a:extraClrSchemeLst/>
  <a:extLst>
    <a:ext uri="{05A4C25C-085E-4340-85A3-A5531E510DB2}">
      <thm15:themeFamily xmlns:thm15="http://schemas.microsoft.com/office/thememl/2012/main" name="Presentation24" id="{AC0DD57C-AF0E-3F4C-AF07-3123638AD357}" vid="{CBA4B837-E0C9-3E43-B5CF-60917C24E99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341BAB25A4F1048B2F52ABC49C26485" ma:contentTypeVersion="14" ma:contentTypeDescription="Skapa ett nytt dokument." ma:contentTypeScope="" ma:versionID="4e237b7d67f7eb7be05bd8720add0e65">
  <xsd:schema xmlns:xsd="http://www.w3.org/2001/XMLSchema" xmlns:xs="http://www.w3.org/2001/XMLSchema" xmlns:p="http://schemas.microsoft.com/office/2006/metadata/properties" xmlns:ns2="7aa6f154-1ecd-44f8-8a01-ddd08a1e1611" xmlns:ns3="2d24cb41-e96f-4a7f-9261-828504201201" targetNamespace="http://schemas.microsoft.com/office/2006/metadata/properties" ma:root="true" ma:fieldsID="97fc9caf10b4676f39a949bd24396d35" ns2:_="" ns3:_="">
    <xsd:import namespace="7aa6f154-1ecd-44f8-8a01-ddd08a1e1611"/>
    <xsd:import namespace="2d24cb41-e96f-4a7f-9261-8285042012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6f154-1ecd-44f8-8a01-ddd08a1e16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d6e093d7-677a-4b54-a0d1-35bbee340e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24cb41-e96f-4a7f-9261-82850420120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edb76d5-0492-45da-92b5-674d941da013}" ma:internalName="TaxCatchAll" ma:showField="CatchAllData" ma:web="2d24cb41-e96f-4a7f-9261-8285042012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a6f154-1ecd-44f8-8a01-ddd08a1e1611">
      <Terms xmlns="http://schemas.microsoft.com/office/infopath/2007/PartnerControls"/>
    </lcf76f155ced4ddcb4097134ff3c332f>
    <TaxCatchAll xmlns="2d24cb41-e96f-4a7f-9261-82850420120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E12E91-58F6-47AD-B94C-7BAB85F0DD98}">
  <ds:schemaRefs>
    <ds:schemaRef ds:uri="2d24cb41-e96f-4a7f-9261-828504201201"/>
    <ds:schemaRef ds:uri="7aa6f154-1ecd-44f8-8a01-ddd08a1e16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4C3427-84A1-4E42-8E1E-5FE3484BC81D}">
  <ds:schemaRefs>
    <ds:schemaRef ds:uri="7aa6f154-1ecd-44f8-8a01-ddd08a1e1611"/>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dcmitype/"/>
    <ds:schemaRef ds:uri="2d24cb41-e96f-4a7f-9261-82850420120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F6A60F4-9A2C-4619-ADB5-3C9912066B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Perosnalmöte 20231219</Template>
  <TotalTime>10699</TotalTime>
  <Words>64</Words>
  <Application>Microsoft Office PowerPoint</Application>
  <PresentationFormat>Anpassad</PresentationFormat>
  <Paragraphs>24</Paragraphs>
  <Slides>1</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vt:i4>
      </vt:variant>
    </vt:vector>
  </HeadingPairs>
  <TitlesOfParts>
    <vt:vector size="7" baseType="lpstr">
      <vt:lpstr>Arial</vt:lpstr>
      <vt:lpstr>Calibri</vt:lpstr>
      <vt:lpstr>Mongoose Regular</vt:lpstr>
      <vt:lpstr>Montserrat Light</vt:lpstr>
      <vt:lpstr>Montserrat SemiBold</vt:lpstr>
      <vt:lpstr>1_Office-tema</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Sofia Haglund (SIBF)</dc:creator>
  <cp:lastModifiedBy>Daniel Gustavsson (SIBF)</cp:lastModifiedBy>
  <cp:revision>3</cp:revision>
  <dcterms:created xsi:type="dcterms:W3CDTF">2023-12-14T12:01:51Z</dcterms:created>
  <dcterms:modified xsi:type="dcterms:W3CDTF">2024-03-26T18:52:10Z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0x010100CAE1EED29A2AB34DB530C4963771FB5D</vt:lpwstr>
  </property>
</Properties>
</file>